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35" r:id="rId5"/>
    <p:sldId id="336" r:id="rId6"/>
    <p:sldId id="337" r:id="rId7"/>
    <p:sldId id="355" r:id="rId8"/>
    <p:sldId id="353" r:id="rId9"/>
    <p:sldId id="356" r:id="rId10"/>
    <p:sldId id="362" r:id="rId11"/>
    <p:sldId id="363" r:id="rId12"/>
    <p:sldId id="358" r:id="rId13"/>
    <p:sldId id="364" r:id="rId14"/>
    <p:sldId id="360" r:id="rId15"/>
    <p:sldId id="365" r:id="rId16"/>
    <p:sldId id="361" r:id="rId17"/>
    <p:sldId id="350" r:id="rId18"/>
    <p:sldId id="357" r:id="rId19"/>
    <p:sldId id="352" r:id="rId20"/>
    <p:sldId id="354" r:id="rId21"/>
    <p:sldId id="340"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5D1A3-EB29-D0F1-148E-5F087D5D901B}" v="2" dt="2024-05-03T21:30:36.19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en,Jake" userId="S::thelazya@colostate.edu::b32b153b-5c92-4d7e-abb3-2c6da817b1df" providerId="AD" clId="Web-{14938986-4A05-5AB3-07E2-F71447B2B56C}"/>
    <pc:docChg chg="delSld modSld">
      <pc:chgData name="Andersen,Jake" userId="S::thelazya@colostate.edu::b32b153b-5c92-4d7e-abb3-2c6da817b1df" providerId="AD" clId="Web-{14938986-4A05-5AB3-07E2-F71447B2B56C}" dt="2024-04-22T01:21:15.004" v="247"/>
      <pc:docMkLst>
        <pc:docMk/>
      </pc:docMkLst>
      <pc:sldChg chg="modNotes">
        <pc:chgData name="Andersen,Jake" userId="S::thelazya@colostate.edu::b32b153b-5c92-4d7e-abb3-2c6da817b1df" providerId="AD" clId="Web-{14938986-4A05-5AB3-07E2-F71447B2B56C}" dt="2024-04-22T01:12:13.472" v="137"/>
        <pc:sldMkLst>
          <pc:docMk/>
          <pc:sldMk cId="954410245" sldId="335"/>
        </pc:sldMkLst>
      </pc:sldChg>
      <pc:sldChg chg="modNotes">
        <pc:chgData name="Andersen,Jake" userId="S::thelazya@colostate.edu::b32b153b-5c92-4d7e-abb3-2c6da817b1df" providerId="AD" clId="Web-{14938986-4A05-5AB3-07E2-F71447B2B56C}" dt="2024-04-22T01:12:18.426" v="141"/>
        <pc:sldMkLst>
          <pc:docMk/>
          <pc:sldMk cId="582749365" sldId="336"/>
        </pc:sldMkLst>
      </pc:sldChg>
      <pc:sldChg chg="modNotes">
        <pc:chgData name="Andersen,Jake" userId="S::thelazya@colostate.edu::b32b153b-5c92-4d7e-abb3-2c6da817b1df" providerId="AD" clId="Web-{14938986-4A05-5AB3-07E2-F71447B2B56C}" dt="2024-04-22T01:12:29.504" v="147"/>
        <pc:sldMkLst>
          <pc:docMk/>
          <pc:sldMk cId="3786907341" sldId="337"/>
        </pc:sldMkLst>
      </pc:sldChg>
      <pc:sldChg chg="del">
        <pc:chgData name="Andersen,Jake" userId="S::thelazya@colostate.edu::b32b153b-5c92-4d7e-abb3-2c6da817b1df" providerId="AD" clId="Web-{14938986-4A05-5AB3-07E2-F71447B2B56C}" dt="2024-04-22T00:59:58.716" v="125"/>
        <pc:sldMkLst>
          <pc:docMk/>
          <pc:sldMk cId="3590816519" sldId="338"/>
        </pc:sldMkLst>
      </pc:sldChg>
      <pc:sldChg chg="delSp modNotes">
        <pc:chgData name="Andersen,Jake" userId="S::thelazya@colostate.edu::b32b153b-5c92-4d7e-abb3-2c6da817b1df" providerId="AD" clId="Web-{14938986-4A05-5AB3-07E2-F71447B2B56C}" dt="2024-04-22T01:17:50.639" v="237"/>
        <pc:sldMkLst>
          <pc:docMk/>
          <pc:sldMk cId="4043390973" sldId="340"/>
        </pc:sldMkLst>
        <pc:spChg chg="del">
          <ac:chgData name="Andersen,Jake" userId="S::thelazya@colostate.edu::b32b153b-5c92-4d7e-abb3-2c6da817b1df" providerId="AD" clId="Web-{14938986-4A05-5AB3-07E2-F71447B2B56C}" dt="2024-04-22T01:17:50.639" v="237"/>
          <ac:spMkLst>
            <pc:docMk/>
            <pc:sldMk cId="4043390973" sldId="340"/>
            <ac:spMk id="4" creationId="{DD241B89-220C-96E5-0415-DC3AD060664F}"/>
          </ac:spMkLst>
        </pc:spChg>
      </pc:sldChg>
      <pc:sldChg chg="del">
        <pc:chgData name="Andersen,Jake" userId="S::thelazya@colostate.edu::b32b153b-5c92-4d7e-abb3-2c6da817b1df" providerId="AD" clId="Web-{14938986-4A05-5AB3-07E2-F71447B2B56C}" dt="2024-04-22T01:00:15.216" v="126"/>
        <pc:sldMkLst>
          <pc:docMk/>
          <pc:sldMk cId="1041471105" sldId="341"/>
        </pc:sldMkLst>
      </pc:sldChg>
      <pc:sldChg chg="modNotes">
        <pc:chgData name="Andersen,Jake" userId="S::thelazya@colostate.edu::b32b153b-5c92-4d7e-abb3-2c6da817b1df" providerId="AD" clId="Web-{14938986-4A05-5AB3-07E2-F71447B2B56C}" dt="2024-04-22T01:17:28.107" v="236"/>
        <pc:sldMkLst>
          <pc:docMk/>
          <pc:sldMk cId="3493061142" sldId="347"/>
        </pc:sldMkLst>
      </pc:sldChg>
      <pc:sldChg chg="del">
        <pc:chgData name="Andersen,Jake" userId="S::thelazya@colostate.edu::b32b153b-5c92-4d7e-abb3-2c6da817b1df" providerId="AD" clId="Web-{14938986-4A05-5AB3-07E2-F71447B2B56C}" dt="2024-04-22T00:59:56.637" v="124"/>
        <pc:sldMkLst>
          <pc:docMk/>
          <pc:sldMk cId="4214729556" sldId="348"/>
        </pc:sldMkLst>
      </pc:sldChg>
      <pc:sldChg chg="del">
        <pc:chgData name="Andersen,Jake" userId="S::thelazya@colostate.edu::b32b153b-5c92-4d7e-abb3-2c6da817b1df" providerId="AD" clId="Web-{14938986-4A05-5AB3-07E2-F71447B2B56C}" dt="2024-04-22T01:00:18.576" v="127"/>
        <pc:sldMkLst>
          <pc:docMk/>
          <pc:sldMk cId="3637112926" sldId="349"/>
        </pc:sldMkLst>
      </pc:sldChg>
      <pc:sldChg chg="modSp modNotes">
        <pc:chgData name="Andersen,Jake" userId="S::thelazya@colostate.edu::b32b153b-5c92-4d7e-abb3-2c6da817b1df" providerId="AD" clId="Web-{14938986-4A05-5AB3-07E2-F71447B2B56C}" dt="2024-04-22T01:16:35.183" v="209"/>
        <pc:sldMkLst>
          <pc:docMk/>
          <pc:sldMk cId="3673138728" sldId="350"/>
        </pc:sldMkLst>
        <pc:picChg chg="mod">
          <ac:chgData name="Andersen,Jake" userId="S::thelazya@colostate.edu::b32b153b-5c92-4d7e-abb3-2c6da817b1df" providerId="AD" clId="Web-{14938986-4A05-5AB3-07E2-F71447B2B56C}" dt="2024-04-22T01:04:39.771" v="128" actId="1076"/>
          <ac:picMkLst>
            <pc:docMk/>
            <pc:sldMk cId="3673138728" sldId="350"/>
            <ac:picMk id="4" creationId="{8BC8C2EA-B285-EC76-E0EC-14D18E2315E1}"/>
          </ac:picMkLst>
        </pc:picChg>
      </pc:sldChg>
      <pc:sldChg chg="modSp modNotes">
        <pc:chgData name="Andersen,Jake" userId="S::thelazya@colostate.edu::b32b153b-5c92-4d7e-abb3-2c6da817b1df" providerId="AD" clId="Web-{14938986-4A05-5AB3-07E2-F71447B2B56C}" dt="2024-04-22T01:18:32.562" v="243" actId="1076"/>
        <pc:sldMkLst>
          <pc:docMk/>
          <pc:sldMk cId="1485538449" sldId="352"/>
        </pc:sldMkLst>
        <pc:spChg chg="mod">
          <ac:chgData name="Andersen,Jake" userId="S::thelazya@colostate.edu::b32b153b-5c92-4d7e-abb3-2c6da817b1df" providerId="AD" clId="Web-{14938986-4A05-5AB3-07E2-F71447B2B56C}" dt="2024-04-22T01:18:32.562" v="243" actId="1076"/>
          <ac:spMkLst>
            <pc:docMk/>
            <pc:sldMk cId="1485538449" sldId="352"/>
            <ac:spMk id="2" creationId="{F53F4228-0DC4-4119-B9C7-6C936C41E980}"/>
          </ac:spMkLst>
        </pc:spChg>
      </pc:sldChg>
      <pc:sldChg chg="modSp modNotes">
        <pc:chgData name="Andersen,Jake" userId="S::thelazya@colostate.edu::b32b153b-5c92-4d7e-abb3-2c6da817b1df" providerId="AD" clId="Web-{14938986-4A05-5AB3-07E2-F71447B2B56C}" dt="2024-04-22T01:12:49.489" v="161"/>
        <pc:sldMkLst>
          <pc:docMk/>
          <pc:sldMk cId="1048479950" sldId="353"/>
        </pc:sldMkLst>
        <pc:spChg chg="mod">
          <ac:chgData name="Andersen,Jake" userId="S::thelazya@colostate.edu::b32b153b-5c92-4d7e-abb3-2c6da817b1df" providerId="AD" clId="Web-{14938986-4A05-5AB3-07E2-F71447B2B56C}" dt="2024-04-22T00:18:13.896" v="3" actId="14100"/>
          <ac:spMkLst>
            <pc:docMk/>
            <pc:sldMk cId="1048479950" sldId="353"/>
            <ac:spMk id="7" creationId="{70B4EC43-20C2-1DA5-646B-B8D26CF7D003}"/>
          </ac:spMkLst>
        </pc:spChg>
      </pc:sldChg>
      <pc:sldChg chg="modSp modNotes">
        <pc:chgData name="Andersen,Jake" userId="S::thelazya@colostate.edu::b32b153b-5c92-4d7e-abb3-2c6da817b1df" providerId="AD" clId="Web-{14938986-4A05-5AB3-07E2-F71447B2B56C}" dt="2024-04-22T01:17:24.997" v="234"/>
        <pc:sldMkLst>
          <pc:docMk/>
          <pc:sldMk cId="348844222" sldId="354"/>
        </pc:sldMkLst>
        <pc:spChg chg="mod">
          <ac:chgData name="Andersen,Jake" userId="S::thelazya@colostate.edu::b32b153b-5c92-4d7e-abb3-2c6da817b1df" providerId="AD" clId="Web-{14938986-4A05-5AB3-07E2-F71447B2B56C}" dt="2024-04-22T00:34:14.012" v="7" actId="20577"/>
          <ac:spMkLst>
            <pc:docMk/>
            <pc:sldMk cId="348844222" sldId="354"/>
            <ac:spMk id="7" creationId="{70B4EC43-20C2-1DA5-646B-B8D26CF7D003}"/>
          </ac:spMkLst>
        </pc:spChg>
      </pc:sldChg>
      <pc:sldChg chg="modNotes">
        <pc:chgData name="Andersen,Jake" userId="S::thelazya@colostate.edu::b32b153b-5c92-4d7e-abb3-2c6da817b1df" providerId="AD" clId="Web-{14938986-4A05-5AB3-07E2-F71447B2B56C}" dt="2024-04-22T01:12:35.770" v="153"/>
        <pc:sldMkLst>
          <pc:docMk/>
          <pc:sldMk cId="2086894579" sldId="355"/>
        </pc:sldMkLst>
      </pc:sldChg>
      <pc:sldChg chg="modNotes">
        <pc:chgData name="Andersen,Jake" userId="S::thelazya@colostate.edu::b32b153b-5c92-4d7e-abb3-2c6da817b1df" providerId="AD" clId="Web-{14938986-4A05-5AB3-07E2-F71447B2B56C}" dt="2024-04-22T01:12:58.614" v="167"/>
        <pc:sldMkLst>
          <pc:docMk/>
          <pc:sldMk cId="1451056824" sldId="356"/>
        </pc:sldMkLst>
      </pc:sldChg>
      <pc:sldChg chg="delSp modSp modNotes">
        <pc:chgData name="Andersen,Jake" userId="S::thelazya@colostate.edu::b32b153b-5c92-4d7e-abb3-2c6da817b1df" providerId="AD" clId="Web-{14938986-4A05-5AB3-07E2-F71447B2B56C}" dt="2024-04-22T01:16:41.481" v="212"/>
        <pc:sldMkLst>
          <pc:docMk/>
          <pc:sldMk cId="2054271417" sldId="357"/>
        </pc:sldMkLst>
        <pc:spChg chg="del">
          <ac:chgData name="Andersen,Jake" userId="S::thelazya@colostate.edu::b32b153b-5c92-4d7e-abb3-2c6da817b1df" providerId="AD" clId="Web-{14938986-4A05-5AB3-07E2-F71447B2B56C}" dt="2024-04-22T00:33:22.284" v="5"/>
          <ac:spMkLst>
            <pc:docMk/>
            <pc:sldMk cId="2054271417" sldId="357"/>
            <ac:spMk id="7" creationId="{F63D71F6-AD2C-D375-F319-33A0F91E20FA}"/>
          </ac:spMkLst>
        </pc:spChg>
        <pc:picChg chg="mod">
          <ac:chgData name="Andersen,Jake" userId="S::thelazya@colostate.edu::b32b153b-5c92-4d7e-abb3-2c6da817b1df" providerId="AD" clId="Web-{14938986-4A05-5AB3-07E2-F71447B2B56C}" dt="2024-04-22T00:33:26.471" v="6" actId="1076"/>
          <ac:picMkLst>
            <pc:docMk/>
            <pc:sldMk cId="2054271417" sldId="357"/>
            <ac:picMk id="6" creationId="{DC45FF24-5396-71C5-374D-F8F89B7E81EA}"/>
          </ac:picMkLst>
        </pc:picChg>
      </pc:sldChg>
      <pc:sldChg chg="modSp modNotes">
        <pc:chgData name="Andersen,Jake" userId="S::thelazya@colostate.edu::b32b153b-5c92-4d7e-abb3-2c6da817b1df" providerId="AD" clId="Web-{14938986-4A05-5AB3-07E2-F71447B2B56C}" dt="2024-04-22T01:14:13.773" v="193"/>
        <pc:sldMkLst>
          <pc:docMk/>
          <pc:sldMk cId="2100935896" sldId="358"/>
        </pc:sldMkLst>
        <pc:picChg chg="mod modCrop">
          <ac:chgData name="Andersen,Jake" userId="S::thelazya@colostate.edu::b32b153b-5c92-4d7e-abb3-2c6da817b1df" providerId="AD" clId="Web-{14938986-4A05-5AB3-07E2-F71447B2B56C}" dt="2024-04-22T01:07:05.775" v="133"/>
          <ac:picMkLst>
            <pc:docMk/>
            <pc:sldMk cId="2100935896" sldId="358"/>
            <ac:picMk id="4" creationId="{811287AB-39C6-E0A1-0D3A-67B5FA3B76F5}"/>
          </ac:picMkLst>
        </pc:picChg>
      </pc:sldChg>
      <pc:sldChg chg="modNotes">
        <pc:chgData name="Andersen,Jake" userId="S::thelazya@colostate.edu::b32b153b-5c92-4d7e-abb3-2c6da817b1df" providerId="AD" clId="Web-{14938986-4A05-5AB3-07E2-F71447B2B56C}" dt="2024-04-22T01:14:27.055" v="195"/>
        <pc:sldMkLst>
          <pc:docMk/>
          <pc:sldMk cId="1864030683" sldId="359"/>
        </pc:sldMkLst>
      </pc:sldChg>
      <pc:sldChg chg="modSp modNotes">
        <pc:chgData name="Andersen,Jake" userId="S::thelazya@colostate.edu::b32b153b-5c92-4d7e-abb3-2c6da817b1df" providerId="AD" clId="Web-{14938986-4A05-5AB3-07E2-F71447B2B56C}" dt="2024-04-22T01:14:32.695" v="199"/>
        <pc:sldMkLst>
          <pc:docMk/>
          <pc:sldMk cId="771372383" sldId="360"/>
        </pc:sldMkLst>
        <pc:picChg chg="mod">
          <ac:chgData name="Andersen,Jake" userId="S::thelazya@colostate.edu::b32b153b-5c92-4d7e-abb3-2c6da817b1df" providerId="AD" clId="Web-{14938986-4A05-5AB3-07E2-F71447B2B56C}" dt="2024-04-22T00:46:36.972" v="117" actId="1076"/>
          <ac:picMkLst>
            <pc:docMk/>
            <pc:sldMk cId="771372383" sldId="360"/>
            <ac:picMk id="4" creationId="{A248F9EB-33B6-0041-CEEF-5C5406BC56EE}"/>
          </ac:picMkLst>
        </pc:picChg>
      </pc:sldChg>
      <pc:sldChg chg="modNotes">
        <pc:chgData name="Andersen,Jake" userId="S::thelazya@colostate.edu::b32b153b-5c92-4d7e-abb3-2c6da817b1df" providerId="AD" clId="Web-{14938986-4A05-5AB3-07E2-F71447B2B56C}" dt="2024-04-22T01:16:30.105" v="203"/>
        <pc:sldMkLst>
          <pc:docMk/>
          <pc:sldMk cId="752915412" sldId="361"/>
        </pc:sldMkLst>
      </pc:sldChg>
      <pc:sldChg chg="modNotes">
        <pc:chgData name="Andersen,Jake" userId="S::thelazya@colostate.edu::b32b153b-5c92-4d7e-abb3-2c6da817b1df" providerId="AD" clId="Web-{14938986-4A05-5AB3-07E2-F71447B2B56C}" dt="2024-04-22T01:13:04.630" v="174"/>
        <pc:sldMkLst>
          <pc:docMk/>
          <pc:sldMk cId="2418114620" sldId="362"/>
        </pc:sldMkLst>
      </pc:sldChg>
      <pc:sldChg chg="addSp delSp modSp modNotes">
        <pc:chgData name="Andersen,Jake" userId="S::thelazya@colostate.edu::b32b153b-5c92-4d7e-abb3-2c6da817b1df" providerId="AD" clId="Web-{14938986-4A05-5AB3-07E2-F71447B2B56C}" dt="2024-04-22T01:21:15.004" v="247"/>
        <pc:sldMkLst>
          <pc:docMk/>
          <pc:sldMk cId="160806463" sldId="363"/>
        </pc:sldMkLst>
        <pc:picChg chg="del">
          <ac:chgData name="Andersen,Jake" userId="S::thelazya@colostate.edu::b32b153b-5c92-4d7e-abb3-2c6da817b1df" providerId="AD" clId="Web-{14938986-4A05-5AB3-07E2-F71447B2B56C}" dt="2024-04-22T00:57:30.227" v="120"/>
          <ac:picMkLst>
            <pc:docMk/>
            <pc:sldMk cId="160806463" sldId="363"/>
            <ac:picMk id="4" creationId="{D2AD28F6-2406-39AB-0C77-33FE746C5F0C}"/>
          </ac:picMkLst>
        </pc:picChg>
        <pc:picChg chg="add mod">
          <ac:chgData name="Andersen,Jake" userId="S::thelazya@colostate.edu::b32b153b-5c92-4d7e-abb3-2c6da817b1df" providerId="AD" clId="Web-{14938986-4A05-5AB3-07E2-F71447B2B56C}" dt="2024-04-22T00:57:39.165" v="123" actId="14100"/>
          <ac:picMkLst>
            <pc:docMk/>
            <pc:sldMk cId="160806463" sldId="363"/>
            <ac:picMk id="5" creationId="{28CCF5D4-DA5F-3BAE-BF91-5E8B27D3F205}"/>
          </ac:picMkLst>
        </pc:picChg>
      </pc:sldChg>
      <pc:sldChg chg="modSp modNotes">
        <pc:chgData name="Andersen,Jake" userId="S::thelazya@colostate.edu::b32b153b-5c92-4d7e-abb3-2c6da817b1df" providerId="AD" clId="Web-{14938986-4A05-5AB3-07E2-F71447B2B56C}" dt="2024-04-22T01:21:06.004" v="245"/>
        <pc:sldMkLst>
          <pc:docMk/>
          <pc:sldMk cId="261112571" sldId="364"/>
        </pc:sldMkLst>
        <pc:picChg chg="mod">
          <ac:chgData name="Andersen,Jake" userId="S::thelazya@colostate.edu::b32b153b-5c92-4d7e-abb3-2c6da817b1df" providerId="AD" clId="Web-{14938986-4A05-5AB3-07E2-F71447B2B56C}" dt="2024-04-22T01:05:43.273" v="129" actId="1076"/>
          <ac:picMkLst>
            <pc:docMk/>
            <pc:sldMk cId="261112571" sldId="364"/>
            <ac:picMk id="7" creationId="{D90ED479-AC4F-15C8-7F49-5A78B3104CCF}"/>
          </ac:picMkLst>
        </pc:picChg>
      </pc:sldChg>
    </pc:docChg>
  </pc:docChgLst>
  <pc:docChgLst>
    <pc:chgData name="Jake Andersen" userId="75769ce3-a145-417c-8558-e9497ed09c90" providerId="ADAL" clId="{E3BF3F58-C123-4071-8DC1-2AAF86446BB5}"/>
    <pc:docChg chg="modSld">
      <pc:chgData name="Jake Andersen" userId="75769ce3-a145-417c-8558-e9497ed09c90" providerId="ADAL" clId="{E3BF3F58-C123-4071-8DC1-2AAF86446BB5}" dt="2024-04-16T00:46:48.558" v="54" actId="20577"/>
      <pc:docMkLst>
        <pc:docMk/>
      </pc:docMkLst>
      <pc:sldChg chg="modSp mod">
        <pc:chgData name="Jake Andersen" userId="75769ce3-a145-417c-8558-e9497ed09c90" providerId="ADAL" clId="{E3BF3F58-C123-4071-8DC1-2AAF86446BB5}" dt="2024-04-16T00:46:38.893" v="43" actId="20577"/>
        <pc:sldMkLst>
          <pc:docMk/>
          <pc:sldMk cId="3590816519" sldId="338"/>
        </pc:sldMkLst>
        <pc:spChg chg="mod">
          <ac:chgData name="Jake Andersen" userId="75769ce3-a145-417c-8558-e9497ed09c90" providerId="ADAL" clId="{E3BF3F58-C123-4071-8DC1-2AAF86446BB5}" dt="2024-04-16T00:46:32.710" v="32" actId="20577"/>
          <ac:spMkLst>
            <pc:docMk/>
            <pc:sldMk cId="3590816519" sldId="338"/>
            <ac:spMk id="2" creationId="{94C9DDD8-3394-6FB2-960C-451DEBD7F640}"/>
          </ac:spMkLst>
        </pc:spChg>
        <pc:spChg chg="mod">
          <ac:chgData name="Jake Andersen" userId="75769ce3-a145-417c-8558-e9497ed09c90" providerId="ADAL" clId="{E3BF3F58-C123-4071-8DC1-2AAF86446BB5}" dt="2024-04-16T00:46:38.893" v="43" actId="20577"/>
          <ac:spMkLst>
            <pc:docMk/>
            <pc:sldMk cId="3590816519" sldId="338"/>
            <ac:spMk id="4" creationId="{51D6AA66-EC20-FCAE-04B0-6BEB18463C2D}"/>
          </ac:spMkLst>
        </pc:spChg>
      </pc:sldChg>
      <pc:sldChg chg="modSp mod">
        <pc:chgData name="Jake Andersen" userId="75769ce3-a145-417c-8558-e9497ed09c90" providerId="ADAL" clId="{E3BF3F58-C123-4071-8DC1-2AAF86446BB5}" dt="2024-04-16T00:46:48.558" v="54" actId="20577"/>
        <pc:sldMkLst>
          <pc:docMk/>
          <pc:sldMk cId="4043390973" sldId="340"/>
        </pc:sldMkLst>
        <pc:spChg chg="mod">
          <ac:chgData name="Jake Andersen" userId="75769ce3-a145-417c-8558-e9497ed09c90" providerId="ADAL" clId="{E3BF3F58-C123-4071-8DC1-2AAF86446BB5}" dt="2024-04-16T00:46:48.558" v="54" actId="20577"/>
          <ac:spMkLst>
            <pc:docMk/>
            <pc:sldMk cId="4043390973" sldId="340"/>
            <ac:spMk id="2" creationId="{66FBF9F0-B02C-F479-3755-F41439C1E147}"/>
          </ac:spMkLst>
        </pc:spChg>
      </pc:sldChg>
    </pc:docChg>
  </pc:docChgLst>
  <pc:docChgLst>
    <pc:chgData name="Andersen,Jake" userId="S::thelazya@colostate.edu::b32b153b-5c92-4d7e-abb3-2c6da817b1df" providerId="AD" clId="Web-{C0C9E650-5E62-F419-0C04-3AC08D2093FF}"/>
    <pc:docChg chg="modSld">
      <pc:chgData name="Andersen,Jake" userId="S::thelazya@colostate.edu::b32b153b-5c92-4d7e-abb3-2c6da817b1df" providerId="AD" clId="Web-{C0C9E650-5E62-F419-0C04-3AC08D2093FF}" dt="2024-04-21T16:55:50.855" v="26" actId="20577"/>
      <pc:docMkLst>
        <pc:docMk/>
      </pc:docMkLst>
      <pc:sldChg chg="modSp">
        <pc:chgData name="Andersen,Jake" userId="S::thelazya@colostate.edu::b32b153b-5c92-4d7e-abb3-2c6da817b1df" providerId="AD" clId="Web-{C0C9E650-5E62-F419-0C04-3AC08D2093FF}" dt="2024-04-21T16:53:34.368" v="0" actId="20577"/>
        <pc:sldMkLst>
          <pc:docMk/>
          <pc:sldMk cId="3493061142" sldId="347"/>
        </pc:sldMkLst>
        <pc:spChg chg="mod">
          <ac:chgData name="Andersen,Jake" userId="S::thelazya@colostate.edu::b32b153b-5c92-4d7e-abb3-2c6da817b1df" providerId="AD" clId="Web-{C0C9E650-5E62-F419-0C04-3AC08D2093FF}" dt="2024-04-21T16:53:34.368" v="0" actId="20577"/>
          <ac:spMkLst>
            <pc:docMk/>
            <pc:sldMk cId="3493061142" sldId="347"/>
            <ac:spMk id="3" creationId="{1EC6DB3D-3AE2-9478-3245-FE2F98B96EC7}"/>
          </ac:spMkLst>
        </pc:spChg>
      </pc:sldChg>
      <pc:sldChg chg="delSp modSp">
        <pc:chgData name="Andersen,Jake" userId="S::thelazya@colostate.edu::b32b153b-5c92-4d7e-abb3-2c6da817b1df" providerId="AD" clId="Web-{C0C9E650-5E62-F419-0C04-3AC08D2093FF}" dt="2024-04-21T16:55:50.855" v="26" actId="20577"/>
        <pc:sldMkLst>
          <pc:docMk/>
          <pc:sldMk cId="561041794" sldId="351"/>
        </pc:sldMkLst>
        <pc:spChg chg="mod">
          <ac:chgData name="Andersen,Jake" userId="S::thelazya@colostate.edu::b32b153b-5c92-4d7e-abb3-2c6da817b1df" providerId="AD" clId="Web-{C0C9E650-5E62-F419-0C04-3AC08D2093FF}" dt="2024-04-21T16:55:50.855" v="26" actId="20577"/>
          <ac:spMkLst>
            <pc:docMk/>
            <pc:sldMk cId="561041794" sldId="351"/>
            <ac:spMk id="2" creationId="{F53F4228-0DC4-4119-B9C7-6C936C41E980}"/>
          </ac:spMkLst>
        </pc:spChg>
        <pc:spChg chg="del">
          <ac:chgData name="Andersen,Jake" userId="S::thelazya@colostate.edu::b32b153b-5c92-4d7e-abb3-2c6da817b1df" providerId="AD" clId="Web-{C0C9E650-5E62-F419-0C04-3AC08D2093FF}" dt="2024-04-21T16:55:26.667" v="20"/>
          <ac:spMkLst>
            <pc:docMk/>
            <pc:sldMk cId="561041794" sldId="351"/>
            <ac:spMk id="10" creationId="{CEA733F1-E797-D28F-0D05-23C15EB9BEAD}"/>
          </ac:spMkLst>
        </pc:spChg>
        <pc:picChg chg="mod">
          <ac:chgData name="Andersen,Jake" userId="S::thelazya@colostate.edu::b32b153b-5c92-4d7e-abb3-2c6da817b1df" providerId="AD" clId="Web-{C0C9E650-5E62-F419-0C04-3AC08D2093FF}" dt="2024-04-21T16:55:46.793" v="25" actId="1076"/>
          <ac:picMkLst>
            <pc:docMk/>
            <pc:sldMk cId="561041794" sldId="351"/>
            <ac:picMk id="5" creationId="{FE99DC7F-BE40-6F13-CE5E-8C3872B42359}"/>
          </ac:picMkLst>
        </pc:picChg>
      </pc:sldChg>
      <pc:sldChg chg="modSp">
        <pc:chgData name="Andersen,Jake" userId="S::thelazya@colostate.edu::b32b153b-5c92-4d7e-abb3-2c6da817b1df" providerId="AD" clId="Web-{C0C9E650-5E62-F419-0C04-3AC08D2093FF}" dt="2024-04-21T16:54:41.573" v="9" actId="1076"/>
        <pc:sldMkLst>
          <pc:docMk/>
          <pc:sldMk cId="1485538449" sldId="352"/>
        </pc:sldMkLst>
        <pc:spChg chg="mod ord">
          <ac:chgData name="Andersen,Jake" userId="S::thelazya@colostate.edu::b32b153b-5c92-4d7e-abb3-2c6da817b1df" providerId="AD" clId="Web-{C0C9E650-5E62-F419-0C04-3AC08D2093FF}" dt="2024-04-21T16:54:41.573" v="9" actId="1076"/>
          <ac:spMkLst>
            <pc:docMk/>
            <pc:sldMk cId="1485538449" sldId="352"/>
            <ac:spMk id="2" creationId="{F53F4228-0DC4-4119-B9C7-6C936C41E980}"/>
          </ac:spMkLst>
        </pc:spChg>
        <pc:picChg chg="mod">
          <ac:chgData name="Andersen,Jake" userId="S::thelazya@colostate.edu::b32b153b-5c92-4d7e-abb3-2c6da817b1df" providerId="AD" clId="Web-{C0C9E650-5E62-F419-0C04-3AC08D2093FF}" dt="2024-04-21T16:54:23.291" v="6" actId="1076"/>
          <ac:picMkLst>
            <pc:docMk/>
            <pc:sldMk cId="1485538449" sldId="352"/>
            <ac:picMk id="4" creationId="{70EAC264-AC9B-6150-3989-F9D0D68B6E3B}"/>
          </ac:picMkLst>
        </pc:picChg>
      </pc:sldChg>
    </pc:docChg>
  </pc:docChgLst>
  <pc:docChgLst>
    <pc:chgData name="Andersen,Jake" userId="S::thelazya@colostate.edu::b32b153b-5c92-4d7e-abb3-2c6da817b1df" providerId="AD" clId="Web-{90774FF1-9DDD-0178-D720-195324D577D5}"/>
    <pc:docChg chg="addSld modSld">
      <pc:chgData name="Andersen,Jake" userId="S::thelazya@colostate.edu::b32b153b-5c92-4d7e-abb3-2c6da817b1df" providerId="AD" clId="Web-{90774FF1-9DDD-0178-D720-195324D577D5}" dt="2024-04-21T00:10:40.168" v="177" actId="20577"/>
      <pc:docMkLst>
        <pc:docMk/>
      </pc:docMkLst>
      <pc:sldChg chg="addSp delSp modSp">
        <pc:chgData name="Andersen,Jake" userId="S::thelazya@colostate.edu::b32b153b-5c92-4d7e-abb3-2c6da817b1df" providerId="AD" clId="Web-{90774FF1-9DDD-0178-D720-195324D577D5}" dt="2024-04-20T22:57:13.003" v="40" actId="14100"/>
        <pc:sldMkLst>
          <pc:docMk/>
          <pc:sldMk cId="3590816519" sldId="338"/>
        </pc:sldMkLst>
        <pc:spChg chg="del">
          <ac:chgData name="Andersen,Jake" userId="S::thelazya@colostate.edu::b32b153b-5c92-4d7e-abb3-2c6da817b1df" providerId="AD" clId="Web-{90774FF1-9DDD-0178-D720-195324D577D5}" dt="2024-04-20T22:55:28.799" v="0"/>
          <ac:spMkLst>
            <pc:docMk/>
            <pc:sldMk cId="3590816519" sldId="338"/>
            <ac:spMk id="2" creationId="{94C9DDD8-3394-6FB2-960C-451DEBD7F640}"/>
          </ac:spMkLst>
        </pc:spChg>
        <pc:spChg chg="del">
          <ac:chgData name="Andersen,Jake" userId="S::thelazya@colostate.edu::b32b153b-5c92-4d7e-abb3-2c6da817b1df" providerId="AD" clId="Web-{90774FF1-9DDD-0178-D720-195324D577D5}" dt="2024-04-20T22:55:35.174" v="2"/>
          <ac:spMkLst>
            <pc:docMk/>
            <pc:sldMk cId="3590816519" sldId="338"/>
            <ac:spMk id="4" creationId="{51D6AA66-EC20-FCAE-04B0-6BEB18463C2D}"/>
          </ac:spMkLst>
        </pc:spChg>
        <pc:spChg chg="add del mod">
          <ac:chgData name="Andersen,Jake" userId="S::thelazya@colostate.edu::b32b153b-5c92-4d7e-abb3-2c6da817b1df" providerId="AD" clId="Web-{90774FF1-9DDD-0178-D720-195324D577D5}" dt="2024-04-20T22:55:32.642" v="1"/>
          <ac:spMkLst>
            <pc:docMk/>
            <pc:sldMk cId="3590816519" sldId="338"/>
            <ac:spMk id="5" creationId="{623B8FC3-A37F-1925-FA11-1D1A6BDBDD3E}"/>
          </ac:spMkLst>
        </pc:spChg>
        <pc:spChg chg="add del mod">
          <ac:chgData name="Andersen,Jake" userId="S::thelazya@colostate.edu::b32b153b-5c92-4d7e-abb3-2c6da817b1df" providerId="AD" clId="Web-{90774FF1-9DDD-0178-D720-195324D577D5}" dt="2024-04-20T22:55:39.080" v="3"/>
          <ac:spMkLst>
            <pc:docMk/>
            <pc:sldMk cId="3590816519" sldId="338"/>
            <ac:spMk id="7" creationId="{63C182D5-C48B-24C4-E4FA-E4EC6AE0065B}"/>
          </ac:spMkLst>
        </pc:spChg>
        <pc:spChg chg="add mod">
          <ac:chgData name="Andersen,Jake" userId="S::thelazya@colostate.edu::b32b153b-5c92-4d7e-abb3-2c6da817b1df" providerId="AD" clId="Web-{90774FF1-9DDD-0178-D720-195324D577D5}" dt="2024-04-20T22:57:13.003" v="40" actId="14100"/>
          <ac:spMkLst>
            <pc:docMk/>
            <pc:sldMk cId="3590816519" sldId="338"/>
            <ac:spMk id="9" creationId="{33702980-B46C-A7E0-4390-B561948A9F3C}"/>
          </ac:spMkLst>
        </pc:spChg>
        <pc:picChg chg="add del mod">
          <ac:chgData name="Andersen,Jake" userId="S::thelazya@colostate.edu::b32b153b-5c92-4d7e-abb3-2c6da817b1df" providerId="AD" clId="Web-{90774FF1-9DDD-0178-D720-195324D577D5}" dt="2024-04-20T22:56:14.580" v="9"/>
          <ac:picMkLst>
            <pc:docMk/>
            <pc:sldMk cId="3590816519" sldId="338"/>
            <ac:picMk id="8" creationId="{6B642F43-28B3-DBD1-B0E8-8210806F8DA0}"/>
          </ac:picMkLst>
        </pc:picChg>
      </pc:sldChg>
      <pc:sldChg chg="addSp delSp modSp mod modClrScheme chgLayout">
        <pc:chgData name="Andersen,Jake" userId="S::thelazya@colostate.edu::b32b153b-5c92-4d7e-abb3-2c6da817b1df" providerId="AD" clId="Web-{90774FF1-9DDD-0178-D720-195324D577D5}" dt="2024-04-20T23:27:55.824" v="66"/>
        <pc:sldMkLst>
          <pc:docMk/>
          <pc:sldMk cId="1041471105" sldId="341"/>
        </pc:sldMkLst>
        <pc:spChg chg="mod">
          <ac:chgData name="Andersen,Jake" userId="S::thelazya@colostate.edu::b32b153b-5c92-4d7e-abb3-2c6da817b1df" providerId="AD" clId="Web-{90774FF1-9DDD-0178-D720-195324D577D5}" dt="2024-04-20T23:23:01.287" v="62"/>
          <ac:spMkLst>
            <pc:docMk/>
            <pc:sldMk cId="1041471105" sldId="341"/>
            <ac:spMk id="2" creationId="{F53F4228-0DC4-4119-B9C7-6C936C41E980}"/>
          </ac:spMkLst>
        </pc:spChg>
        <pc:spChg chg="mod ord">
          <ac:chgData name="Andersen,Jake" userId="S::thelazya@colostate.edu::b32b153b-5c92-4d7e-abb3-2c6da817b1df" providerId="AD" clId="Web-{90774FF1-9DDD-0178-D720-195324D577D5}" dt="2024-04-20T23:23:01.287" v="62"/>
          <ac:spMkLst>
            <pc:docMk/>
            <pc:sldMk cId="1041471105" sldId="341"/>
            <ac:spMk id="3" creationId="{714ECC30-C8C7-7D87-4D74-AECB825055F7}"/>
          </ac:spMkLst>
        </pc:spChg>
        <pc:spChg chg="del">
          <ac:chgData name="Andersen,Jake" userId="S::thelazya@colostate.edu::b32b153b-5c92-4d7e-abb3-2c6da817b1df" providerId="AD" clId="Web-{90774FF1-9DDD-0178-D720-195324D577D5}" dt="2024-04-20T23:13:28.290" v="49"/>
          <ac:spMkLst>
            <pc:docMk/>
            <pc:sldMk cId="1041471105" sldId="341"/>
            <ac:spMk id="4" creationId="{7658EE59-4D4C-0681-0DD3-18233C3F94A9}"/>
          </ac:spMkLst>
        </pc:spChg>
        <pc:spChg chg="del">
          <ac:chgData name="Andersen,Jake" userId="S::thelazya@colostate.edu::b32b153b-5c92-4d7e-abb3-2c6da817b1df" providerId="AD" clId="Web-{90774FF1-9DDD-0178-D720-195324D577D5}" dt="2024-04-20T23:13:33.806" v="51"/>
          <ac:spMkLst>
            <pc:docMk/>
            <pc:sldMk cId="1041471105" sldId="341"/>
            <ac:spMk id="5" creationId="{8E5B1204-B9F7-0D66-EBAA-9265C1E35527}"/>
          </ac:spMkLst>
        </pc:spChg>
        <pc:spChg chg="add del mod">
          <ac:chgData name="Andersen,Jake" userId="S::thelazya@colostate.edu::b32b153b-5c92-4d7e-abb3-2c6da817b1df" providerId="AD" clId="Web-{90774FF1-9DDD-0178-D720-195324D577D5}" dt="2024-04-20T23:13:31.353" v="50"/>
          <ac:spMkLst>
            <pc:docMk/>
            <pc:sldMk cId="1041471105" sldId="341"/>
            <ac:spMk id="7" creationId="{A8047505-DCF8-6E9C-EA99-C5E82F3C803C}"/>
          </ac:spMkLst>
        </pc:spChg>
        <pc:spChg chg="add del mod">
          <ac:chgData name="Andersen,Jake" userId="S::thelazya@colostate.edu::b32b153b-5c92-4d7e-abb3-2c6da817b1df" providerId="AD" clId="Web-{90774FF1-9DDD-0178-D720-195324D577D5}" dt="2024-04-20T23:13:34.853" v="52"/>
          <ac:spMkLst>
            <pc:docMk/>
            <pc:sldMk cId="1041471105" sldId="341"/>
            <ac:spMk id="9" creationId="{98D9A276-6AA2-A650-D2C5-822D2F80762E}"/>
          </ac:spMkLst>
        </pc:spChg>
        <pc:spChg chg="add del mod">
          <ac:chgData name="Andersen,Jake" userId="S::thelazya@colostate.edu::b32b153b-5c92-4d7e-abb3-2c6da817b1df" providerId="AD" clId="Web-{90774FF1-9DDD-0178-D720-195324D577D5}" dt="2024-04-20T23:23:04.974" v="63"/>
          <ac:spMkLst>
            <pc:docMk/>
            <pc:sldMk cId="1041471105" sldId="341"/>
            <ac:spMk id="12" creationId="{2377307B-87F7-05D3-1A59-DC842AD16E8E}"/>
          </ac:spMkLst>
        </pc:spChg>
        <pc:spChg chg="add del mod">
          <ac:chgData name="Andersen,Jake" userId="S::thelazya@colostate.edu::b32b153b-5c92-4d7e-abb3-2c6da817b1df" providerId="AD" clId="Web-{90774FF1-9DDD-0178-D720-195324D577D5}" dt="2024-04-20T23:22:38.114" v="56"/>
          <ac:spMkLst>
            <pc:docMk/>
            <pc:sldMk cId="1041471105" sldId="341"/>
            <ac:spMk id="15" creationId="{FDE6E5BE-7B1D-5BDC-5769-C6C53361ED78}"/>
          </ac:spMkLst>
        </pc:spChg>
        <pc:spChg chg="add del mod">
          <ac:chgData name="Andersen,Jake" userId="S::thelazya@colostate.edu::b32b153b-5c92-4d7e-abb3-2c6da817b1df" providerId="AD" clId="Web-{90774FF1-9DDD-0178-D720-195324D577D5}" dt="2024-04-20T23:22:45.990" v="58"/>
          <ac:spMkLst>
            <pc:docMk/>
            <pc:sldMk cId="1041471105" sldId="341"/>
            <ac:spMk id="17" creationId="{F540F858-1266-52B2-6E6B-50892C6B8AEB}"/>
          </ac:spMkLst>
        </pc:spChg>
        <pc:picChg chg="add del mod">
          <ac:chgData name="Andersen,Jake" userId="S::thelazya@colostate.edu::b32b153b-5c92-4d7e-abb3-2c6da817b1df" providerId="AD" clId="Web-{90774FF1-9DDD-0178-D720-195324D577D5}" dt="2024-04-20T23:27:55.824" v="66"/>
          <ac:picMkLst>
            <pc:docMk/>
            <pc:sldMk cId="1041471105" sldId="341"/>
            <ac:picMk id="10" creationId="{FC12DCBB-8BE7-D08C-9864-32FE7CD1DA95}"/>
          </ac:picMkLst>
        </pc:picChg>
      </pc:sldChg>
      <pc:sldChg chg="modSp mod modClrScheme chgLayout">
        <pc:chgData name="Andersen,Jake" userId="S::thelazya@colostate.edu::b32b153b-5c92-4d7e-abb3-2c6da817b1df" providerId="AD" clId="Web-{90774FF1-9DDD-0178-D720-195324D577D5}" dt="2024-04-21T00:05:44.536" v="130"/>
        <pc:sldMkLst>
          <pc:docMk/>
          <pc:sldMk cId="812209034" sldId="342"/>
        </pc:sldMkLst>
        <pc:spChg chg="mod">
          <ac:chgData name="Andersen,Jake" userId="S::thelazya@colostate.edu::b32b153b-5c92-4d7e-abb3-2c6da817b1df" providerId="AD" clId="Web-{90774FF1-9DDD-0178-D720-195324D577D5}" dt="2024-04-21T00:05:44.536" v="130"/>
          <ac:spMkLst>
            <pc:docMk/>
            <pc:sldMk cId="812209034" sldId="342"/>
            <ac:spMk id="3" creationId="{B02207A1-A505-3185-A282-927E9F6F0E61}"/>
          </ac:spMkLst>
        </pc:spChg>
        <pc:spChg chg="mod ord">
          <ac:chgData name="Andersen,Jake" userId="S::thelazya@colostate.edu::b32b153b-5c92-4d7e-abb3-2c6da817b1df" providerId="AD" clId="Web-{90774FF1-9DDD-0178-D720-195324D577D5}" dt="2024-04-21T00:05:44.536" v="130"/>
          <ac:spMkLst>
            <pc:docMk/>
            <pc:sldMk cId="812209034" sldId="342"/>
            <ac:spMk id="4" creationId="{8D97CD95-A6D1-C7C3-F7D9-C0AB6438B279}"/>
          </ac:spMkLst>
        </pc:spChg>
        <pc:spChg chg="mod">
          <ac:chgData name="Andersen,Jake" userId="S::thelazya@colostate.edu::b32b153b-5c92-4d7e-abb3-2c6da817b1df" providerId="AD" clId="Web-{90774FF1-9DDD-0178-D720-195324D577D5}" dt="2024-04-21T00:05:44.536" v="130"/>
          <ac:spMkLst>
            <pc:docMk/>
            <pc:sldMk cId="812209034" sldId="342"/>
            <ac:spMk id="8" creationId="{03CA8C54-30A3-3553-626E-52909A83C86B}"/>
          </ac:spMkLst>
        </pc:spChg>
        <pc:spChg chg="mod">
          <ac:chgData name="Andersen,Jake" userId="S::thelazya@colostate.edu::b32b153b-5c92-4d7e-abb3-2c6da817b1df" providerId="AD" clId="Web-{90774FF1-9DDD-0178-D720-195324D577D5}" dt="2024-04-21T00:05:44.536" v="130"/>
          <ac:spMkLst>
            <pc:docMk/>
            <pc:sldMk cId="812209034" sldId="342"/>
            <ac:spMk id="9" creationId="{57454D1F-D2CD-3356-639E-75B37DE30F1F}"/>
          </ac:spMkLst>
        </pc:spChg>
      </pc:sldChg>
      <pc:sldChg chg="add replId">
        <pc:chgData name="Andersen,Jake" userId="S::thelazya@colostate.edu::b32b153b-5c92-4d7e-abb3-2c6da817b1df" providerId="AD" clId="Web-{90774FF1-9DDD-0178-D720-195324D577D5}" dt="2024-04-20T22:56:11.830" v="8"/>
        <pc:sldMkLst>
          <pc:docMk/>
          <pc:sldMk cId="4214729556" sldId="348"/>
        </pc:sldMkLst>
      </pc:sldChg>
      <pc:sldChg chg="addSp delSp modSp add replId">
        <pc:chgData name="Andersen,Jake" userId="S::thelazya@colostate.edu::b32b153b-5c92-4d7e-abb3-2c6da817b1df" providerId="AD" clId="Web-{90774FF1-9DDD-0178-D720-195324D577D5}" dt="2024-04-20T23:29:57.624" v="71" actId="1076"/>
        <pc:sldMkLst>
          <pc:docMk/>
          <pc:sldMk cId="3637112926" sldId="349"/>
        </pc:sldMkLst>
        <pc:picChg chg="add mod">
          <ac:chgData name="Andersen,Jake" userId="S::thelazya@colostate.edu::b32b153b-5c92-4d7e-abb3-2c6da817b1df" providerId="AD" clId="Web-{90774FF1-9DDD-0178-D720-195324D577D5}" dt="2024-04-20T23:29:57.624" v="71" actId="1076"/>
          <ac:picMkLst>
            <pc:docMk/>
            <pc:sldMk cId="3637112926" sldId="349"/>
            <ac:picMk id="4" creationId="{9BF4FD24-D085-C94A-76BB-88D3CA126C84}"/>
          </ac:picMkLst>
        </pc:picChg>
        <pc:picChg chg="del">
          <ac:chgData name="Andersen,Jake" userId="S::thelazya@colostate.edu::b32b153b-5c92-4d7e-abb3-2c6da817b1df" providerId="AD" clId="Web-{90774FF1-9DDD-0178-D720-195324D577D5}" dt="2024-04-20T23:29:27.967" v="68"/>
          <ac:picMkLst>
            <pc:docMk/>
            <pc:sldMk cId="3637112926" sldId="349"/>
            <ac:picMk id="10" creationId="{FC12DCBB-8BE7-D08C-9864-32FE7CD1DA95}"/>
          </ac:picMkLst>
        </pc:picChg>
      </pc:sldChg>
      <pc:sldChg chg="addSp delSp modSp add replId">
        <pc:chgData name="Andersen,Jake" userId="S::thelazya@colostate.edu::b32b153b-5c92-4d7e-abb3-2c6da817b1df" providerId="AD" clId="Web-{90774FF1-9DDD-0178-D720-195324D577D5}" dt="2024-04-20T23:54:29.051" v="76" actId="1076"/>
        <pc:sldMkLst>
          <pc:docMk/>
          <pc:sldMk cId="3673138728" sldId="350"/>
        </pc:sldMkLst>
        <pc:picChg chg="add mod">
          <ac:chgData name="Andersen,Jake" userId="S::thelazya@colostate.edu::b32b153b-5c92-4d7e-abb3-2c6da817b1df" providerId="AD" clId="Web-{90774FF1-9DDD-0178-D720-195324D577D5}" dt="2024-04-20T23:54:29.051" v="76" actId="1076"/>
          <ac:picMkLst>
            <pc:docMk/>
            <pc:sldMk cId="3673138728" sldId="350"/>
            <ac:picMk id="4" creationId="{8BC8C2EA-B285-EC76-E0EC-14D18E2315E1}"/>
          </ac:picMkLst>
        </pc:picChg>
        <pc:picChg chg="del">
          <ac:chgData name="Andersen,Jake" userId="S::thelazya@colostate.edu::b32b153b-5c92-4d7e-abb3-2c6da817b1df" providerId="AD" clId="Web-{90774FF1-9DDD-0178-D720-195324D577D5}" dt="2024-04-20T23:30:05.780" v="73"/>
          <ac:picMkLst>
            <pc:docMk/>
            <pc:sldMk cId="3673138728" sldId="350"/>
            <ac:picMk id="4" creationId="{9BF4FD24-D085-C94A-76BB-88D3CA126C84}"/>
          </ac:picMkLst>
        </pc:picChg>
      </pc:sldChg>
      <pc:sldChg chg="addSp delSp modSp add mod replId modClrScheme chgLayout">
        <pc:chgData name="Andersen,Jake" userId="S::thelazya@colostate.edu::b32b153b-5c92-4d7e-abb3-2c6da817b1df" providerId="AD" clId="Web-{90774FF1-9DDD-0178-D720-195324D577D5}" dt="2024-04-21T00:05:35.020" v="127" actId="20577"/>
        <pc:sldMkLst>
          <pc:docMk/>
          <pc:sldMk cId="561041794" sldId="351"/>
        </pc:sldMkLst>
        <pc:spChg chg="mod">
          <ac:chgData name="Andersen,Jake" userId="S::thelazya@colostate.edu::b32b153b-5c92-4d7e-abb3-2c6da817b1df" providerId="AD" clId="Web-{90774FF1-9DDD-0178-D720-195324D577D5}" dt="2024-04-21T00:05:35.020" v="127" actId="20577"/>
          <ac:spMkLst>
            <pc:docMk/>
            <pc:sldMk cId="561041794" sldId="351"/>
            <ac:spMk id="2" creationId="{F53F4228-0DC4-4119-B9C7-6C936C41E980}"/>
          </ac:spMkLst>
        </pc:spChg>
        <pc:spChg chg="mod ord modVis">
          <ac:chgData name="Andersen,Jake" userId="S::thelazya@colostate.edu::b32b153b-5c92-4d7e-abb3-2c6da817b1df" providerId="AD" clId="Web-{90774FF1-9DDD-0178-D720-195324D577D5}" dt="2024-04-21T00:04:58.019" v="100"/>
          <ac:spMkLst>
            <pc:docMk/>
            <pc:sldMk cId="561041794" sldId="351"/>
            <ac:spMk id="3" creationId="{714ECC30-C8C7-7D87-4D74-AECB825055F7}"/>
          </ac:spMkLst>
        </pc:spChg>
        <pc:spChg chg="add mod">
          <ac:chgData name="Andersen,Jake" userId="S::thelazya@colostate.edu::b32b153b-5c92-4d7e-abb3-2c6da817b1df" providerId="AD" clId="Web-{90774FF1-9DDD-0178-D720-195324D577D5}" dt="2024-04-21T00:04:58.019" v="100"/>
          <ac:spMkLst>
            <pc:docMk/>
            <pc:sldMk cId="561041794" sldId="351"/>
            <ac:spMk id="10" creationId="{CEA733F1-E797-D28F-0D05-23C15EB9BEAD}"/>
          </ac:spMkLst>
        </pc:spChg>
        <pc:picChg chg="del">
          <ac:chgData name="Andersen,Jake" userId="S::thelazya@colostate.edu::b32b153b-5c92-4d7e-abb3-2c6da817b1df" providerId="AD" clId="Web-{90774FF1-9DDD-0178-D720-195324D577D5}" dt="2024-04-21T00:03:59.393" v="78"/>
          <ac:picMkLst>
            <pc:docMk/>
            <pc:sldMk cId="561041794" sldId="351"/>
            <ac:picMk id="4" creationId="{8BC8C2EA-B285-EC76-E0EC-14D18E2315E1}"/>
          </ac:picMkLst>
        </pc:picChg>
        <pc:picChg chg="add mod">
          <ac:chgData name="Andersen,Jake" userId="S::thelazya@colostate.edu::b32b153b-5c92-4d7e-abb3-2c6da817b1df" providerId="AD" clId="Web-{90774FF1-9DDD-0178-D720-195324D577D5}" dt="2024-04-21T00:05:08.441" v="103" actId="1076"/>
          <ac:picMkLst>
            <pc:docMk/>
            <pc:sldMk cId="561041794" sldId="351"/>
            <ac:picMk id="5" creationId="{FE99DC7F-BE40-6F13-CE5E-8C3872B42359}"/>
          </ac:picMkLst>
        </pc:picChg>
      </pc:sldChg>
      <pc:sldChg chg="addSp delSp modSp add replId">
        <pc:chgData name="Andersen,Jake" userId="S::thelazya@colostate.edu::b32b153b-5c92-4d7e-abb3-2c6da817b1df" providerId="AD" clId="Web-{90774FF1-9DDD-0178-D720-195324D577D5}" dt="2024-04-21T00:10:40.168" v="177" actId="20577"/>
        <pc:sldMkLst>
          <pc:docMk/>
          <pc:sldMk cId="1485538449" sldId="352"/>
        </pc:sldMkLst>
        <pc:spChg chg="mod">
          <ac:chgData name="Andersen,Jake" userId="S::thelazya@colostate.edu::b32b153b-5c92-4d7e-abb3-2c6da817b1df" providerId="AD" clId="Web-{90774FF1-9DDD-0178-D720-195324D577D5}" dt="2024-04-21T00:10:40.168" v="177" actId="20577"/>
          <ac:spMkLst>
            <pc:docMk/>
            <pc:sldMk cId="1485538449" sldId="352"/>
            <ac:spMk id="2" creationId="{F53F4228-0DC4-4119-B9C7-6C936C41E980}"/>
          </ac:spMkLst>
        </pc:spChg>
        <pc:spChg chg="del">
          <ac:chgData name="Andersen,Jake" userId="S::thelazya@colostate.edu::b32b153b-5c92-4d7e-abb3-2c6da817b1df" providerId="AD" clId="Web-{90774FF1-9DDD-0178-D720-195324D577D5}" dt="2024-04-21T00:09:41.870" v="136"/>
          <ac:spMkLst>
            <pc:docMk/>
            <pc:sldMk cId="1485538449" sldId="352"/>
            <ac:spMk id="10" creationId="{CEA733F1-E797-D28F-0D05-23C15EB9BEAD}"/>
          </ac:spMkLst>
        </pc:spChg>
        <pc:picChg chg="add mod">
          <ac:chgData name="Andersen,Jake" userId="S::thelazya@colostate.edu::b32b153b-5c92-4d7e-abb3-2c6da817b1df" providerId="AD" clId="Web-{90774FF1-9DDD-0178-D720-195324D577D5}" dt="2024-04-21T00:09:33.776" v="134" actId="1076"/>
          <ac:picMkLst>
            <pc:docMk/>
            <pc:sldMk cId="1485538449" sldId="352"/>
            <ac:picMk id="4" creationId="{70EAC264-AC9B-6150-3989-F9D0D68B6E3B}"/>
          </ac:picMkLst>
        </pc:picChg>
        <pc:picChg chg="del">
          <ac:chgData name="Andersen,Jake" userId="S::thelazya@colostate.edu::b32b153b-5c92-4d7e-abb3-2c6da817b1df" providerId="AD" clId="Web-{90774FF1-9DDD-0178-D720-195324D577D5}" dt="2024-04-21T00:09:19.447" v="133"/>
          <ac:picMkLst>
            <pc:docMk/>
            <pc:sldMk cId="1485538449" sldId="352"/>
            <ac:picMk id="5" creationId="{FE99DC7F-BE40-6F13-CE5E-8C3872B42359}"/>
          </ac:picMkLst>
        </pc:picChg>
      </pc:sldChg>
    </pc:docChg>
  </pc:docChgLst>
  <pc:docChgLst>
    <pc:chgData name="Paul,Matt" userId="S::mgpaul@colostate.edu::d07edf82-200c-4c17-bd3e-862d9287b98f" providerId="AD" clId="Web-{C063F00A-878D-4B85-9D88-64B19615E869}"/>
    <pc:docChg chg="modSld">
      <pc:chgData name="Paul,Matt" userId="S::mgpaul@colostate.edu::d07edf82-200c-4c17-bd3e-862d9287b98f" providerId="AD" clId="Web-{C063F00A-878D-4B85-9D88-64B19615E869}" dt="2024-04-22T03:04:36.032" v="2" actId="14100"/>
      <pc:docMkLst>
        <pc:docMk/>
      </pc:docMkLst>
      <pc:sldChg chg="modSp">
        <pc:chgData name="Paul,Matt" userId="S::mgpaul@colostate.edu::d07edf82-200c-4c17-bd3e-862d9287b98f" providerId="AD" clId="Web-{C063F00A-878D-4B85-9D88-64B19615E869}" dt="2024-04-22T03:04:36.032" v="2" actId="14100"/>
        <pc:sldMkLst>
          <pc:docMk/>
          <pc:sldMk cId="3698249475" sldId="365"/>
        </pc:sldMkLst>
        <pc:spChg chg="mod">
          <ac:chgData name="Paul,Matt" userId="S::mgpaul@colostate.edu::d07edf82-200c-4c17-bd3e-862d9287b98f" providerId="AD" clId="Web-{C063F00A-878D-4B85-9D88-64B19615E869}" dt="2024-04-22T03:04:36.032" v="2" actId="14100"/>
          <ac:spMkLst>
            <pc:docMk/>
            <pc:sldMk cId="3698249475" sldId="365"/>
            <ac:spMk id="2" creationId="{F58A17FA-FD6D-376F-866A-7F7513E9EC94}"/>
          </ac:spMkLst>
        </pc:spChg>
      </pc:sldChg>
    </pc:docChg>
  </pc:docChgLst>
  <pc:docChgLst>
    <pc:chgData name="Andersen,Jake" userId="S::thelazya@colostate.edu::b32b153b-5c92-4d7e-abb3-2c6da817b1df" providerId="AD" clId="Web-{29497C98-28E6-4DEB-8123-DF17378E57D6}"/>
    <pc:docChg chg="addSld delSld modSld sldOrd">
      <pc:chgData name="Andersen,Jake" userId="S::thelazya@colostate.edu::b32b153b-5c92-4d7e-abb3-2c6da817b1df" providerId="AD" clId="Web-{29497C98-28E6-4DEB-8123-DF17378E57D6}" dt="2024-04-21T18:49:22.170" v="97" actId="20577"/>
      <pc:docMkLst>
        <pc:docMk/>
      </pc:docMkLst>
      <pc:sldChg chg="modSp">
        <pc:chgData name="Andersen,Jake" userId="S::thelazya@colostate.edu::b32b153b-5c92-4d7e-abb3-2c6da817b1df" providerId="AD" clId="Web-{29497C98-28E6-4DEB-8123-DF17378E57D6}" dt="2024-04-21T18:49:22.170" v="97" actId="20577"/>
        <pc:sldMkLst>
          <pc:docMk/>
          <pc:sldMk cId="582749365" sldId="336"/>
        </pc:sldMkLst>
        <pc:spChg chg="mod">
          <ac:chgData name="Andersen,Jake" userId="S::thelazya@colostate.edu::b32b153b-5c92-4d7e-abb3-2c6da817b1df" providerId="AD" clId="Web-{29497C98-28E6-4DEB-8123-DF17378E57D6}" dt="2024-04-21T18:49:22.170" v="97" actId="20577"/>
          <ac:spMkLst>
            <pc:docMk/>
            <pc:sldMk cId="582749365" sldId="336"/>
            <ac:spMk id="7" creationId="{70B4EC43-20C2-1DA5-646B-B8D26CF7D003}"/>
          </ac:spMkLst>
        </pc:spChg>
      </pc:sldChg>
      <pc:sldChg chg="addSp delSp modSp ord">
        <pc:chgData name="Andersen,Jake" userId="S::thelazya@colostate.edu::b32b153b-5c92-4d7e-abb3-2c6da817b1df" providerId="AD" clId="Web-{29497C98-28E6-4DEB-8123-DF17378E57D6}" dt="2024-04-21T18:48:42.919" v="90"/>
        <pc:sldMkLst>
          <pc:docMk/>
          <pc:sldMk cId="4043390973" sldId="340"/>
        </pc:sldMkLst>
        <pc:spChg chg="add mod">
          <ac:chgData name="Andersen,Jake" userId="S::thelazya@colostate.edu::b32b153b-5c92-4d7e-abb3-2c6da817b1df" providerId="AD" clId="Web-{29497C98-28E6-4DEB-8123-DF17378E57D6}" dt="2024-04-21T18:46:52.089" v="79"/>
          <ac:spMkLst>
            <pc:docMk/>
            <pc:sldMk cId="4043390973" sldId="340"/>
            <ac:spMk id="4" creationId="{DD241B89-220C-96E5-0415-DC3AD060664F}"/>
          </ac:spMkLst>
        </pc:spChg>
        <pc:spChg chg="del">
          <ac:chgData name="Andersen,Jake" userId="S::thelazya@colostate.edu::b32b153b-5c92-4d7e-abb3-2c6da817b1df" providerId="AD" clId="Web-{29497C98-28E6-4DEB-8123-DF17378E57D6}" dt="2024-04-21T18:46:52.089" v="79"/>
          <ac:spMkLst>
            <pc:docMk/>
            <pc:sldMk cId="4043390973" sldId="340"/>
            <ac:spMk id="5" creationId="{CE3C8A46-D49C-FB70-9062-B672F2F7FB49}"/>
          </ac:spMkLst>
        </pc:spChg>
      </pc:sldChg>
      <pc:sldChg chg="del">
        <pc:chgData name="Andersen,Jake" userId="S::thelazya@colostate.edu::b32b153b-5c92-4d7e-abb3-2c6da817b1df" providerId="AD" clId="Web-{29497C98-28E6-4DEB-8123-DF17378E57D6}" dt="2024-04-21T18:46:46.074" v="78"/>
        <pc:sldMkLst>
          <pc:docMk/>
          <pc:sldMk cId="812209034" sldId="342"/>
        </pc:sldMkLst>
      </pc:sldChg>
      <pc:sldChg chg="del">
        <pc:chgData name="Andersen,Jake" userId="S::thelazya@colostate.edu::b32b153b-5c92-4d7e-abb3-2c6da817b1df" providerId="AD" clId="Web-{29497C98-28E6-4DEB-8123-DF17378E57D6}" dt="2024-04-21T18:46:41.824" v="77"/>
        <pc:sldMkLst>
          <pc:docMk/>
          <pc:sldMk cId="3813948168" sldId="343"/>
        </pc:sldMkLst>
      </pc:sldChg>
      <pc:sldChg chg="del">
        <pc:chgData name="Andersen,Jake" userId="S::thelazya@colostate.edu::b32b153b-5c92-4d7e-abb3-2c6da817b1df" providerId="AD" clId="Web-{29497C98-28E6-4DEB-8123-DF17378E57D6}" dt="2024-04-21T18:46:39.605" v="76"/>
        <pc:sldMkLst>
          <pc:docMk/>
          <pc:sldMk cId="3119264358" sldId="344"/>
        </pc:sldMkLst>
      </pc:sldChg>
      <pc:sldChg chg="del">
        <pc:chgData name="Andersen,Jake" userId="S::thelazya@colostate.edu::b32b153b-5c92-4d7e-abb3-2c6da817b1df" providerId="AD" clId="Web-{29497C98-28E6-4DEB-8123-DF17378E57D6}" dt="2024-04-21T18:46:39.277" v="75"/>
        <pc:sldMkLst>
          <pc:docMk/>
          <pc:sldMk cId="1684465119" sldId="345"/>
        </pc:sldMkLst>
      </pc:sldChg>
      <pc:sldChg chg="del">
        <pc:chgData name="Andersen,Jake" userId="S::thelazya@colostate.edu::b32b153b-5c92-4d7e-abb3-2c6da817b1df" providerId="AD" clId="Web-{29497C98-28E6-4DEB-8123-DF17378E57D6}" dt="2024-04-21T18:46:34.917" v="74"/>
        <pc:sldMkLst>
          <pc:docMk/>
          <pc:sldMk cId="2981044871" sldId="346"/>
        </pc:sldMkLst>
      </pc:sldChg>
      <pc:sldChg chg="del">
        <pc:chgData name="Andersen,Jake" userId="S::thelazya@colostate.edu::b32b153b-5c92-4d7e-abb3-2c6da817b1df" providerId="AD" clId="Web-{29497C98-28E6-4DEB-8123-DF17378E57D6}" dt="2024-04-21T18:48:59.326" v="91"/>
        <pc:sldMkLst>
          <pc:docMk/>
          <pc:sldMk cId="561041794" sldId="351"/>
        </pc:sldMkLst>
      </pc:sldChg>
      <pc:sldChg chg="addSp delSp modSp mod modClrScheme chgLayout">
        <pc:chgData name="Andersen,Jake" userId="S::thelazya@colostate.edu::b32b153b-5c92-4d7e-abb3-2c6da817b1df" providerId="AD" clId="Web-{29497C98-28E6-4DEB-8123-DF17378E57D6}" dt="2024-04-21T18:33:31.498" v="11"/>
        <pc:sldMkLst>
          <pc:docMk/>
          <pc:sldMk cId="1048479950" sldId="353"/>
        </pc:sldMkLst>
        <pc:spChg chg="mod">
          <ac:chgData name="Andersen,Jake" userId="S::thelazya@colostate.edu::b32b153b-5c92-4d7e-abb3-2c6da817b1df" providerId="AD" clId="Web-{29497C98-28E6-4DEB-8123-DF17378E57D6}" dt="2024-04-21T18:33:05.357" v="10"/>
          <ac:spMkLst>
            <pc:docMk/>
            <pc:sldMk cId="1048479950" sldId="353"/>
            <ac:spMk id="2" creationId="{08F0870A-EBCD-13FC-D1A2-49C555C48170}"/>
          </ac:spMkLst>
        </pc:spChg>
        <pc:spChg chg="mod">
          <ac:chgData name="Andersen,Jake" userId="S::thelazya@colostate.edu::b32b153b-5c92-4d7e-abb3-2c6da817b1df" providerId="AD" clId="Web-{29497C98-28E6-4DEB-8123-DF17378E57D6}" dt="2024-04-21T18:33:05.357" v="10"/>
          <ac:spMkLst>
            <pc:docMk/>
            <pc:sldMk cId="1048479950" sldId="353"/>
            <ac:spMk id="3" creationId="{089920E1-1F47-D3FB-B5CD-7110B3795525}"/>
          </ac:spMkLst>
        </pc:spChg>
        <pc:spChg chg="mod">
          <ac:chgData name="Andersen,Jake" userId="S::thelazya@colostate.edu::b32b153b-5c92-4d7e-abb3-2c6da817b1df" providerId="AD" clId="Web-{29497C98-28E6-4DEB-8123-DF17378E57D6}" dt="2024-04-21T18:33:05.357" v="10"/>
          <ac:spMkLst>
            <pc:docMk/>
            <pc:sldMk cId="1048479950" sldId="353"/>
            <ac:spMk id="7" creationId="{70B4EC43-20C2-1DA5-646B-B8D26CF7D003}"/>
          </ac:spMkLst>
        </pc:spChg>
        <pc:spChg chg="add del mod">
          <ac:chgData name="Andersen,Jake" userId="S::thelazya@colostate.edu::b32b153b-5c92-4d7e-abb3-2c6da817b1df" providerId="AD" clId="Web-{29497C98-28E6-4DEB-8123-DF17378E57D6}" dt="2024-04-21T18:33:31.498" v="11"/>
          <ac:spMkLst>
            <pc:docMk/>
            <pc:sldMk cId="1048479950" sldId="353"/>
            <ac:spMk id="12" creationId="{0BDB9226-E004-9B3B-CE2D-A3ECF20A7605}"/>
          </ac:spMkLst>
        </pc:spChg>
        <pc:picChg chg="add mod ord">
          <ac:chgData name="Andersen,Jake" userId="S::thelazya@colostate.edu::b32b153b-5c92-4d7e-abb3-2c6da817b1df" providerId="AD" clId="Web-{29497C98-28E6-4DEB-8123-DF17378E57D6}" dt="2024-04-21T18:33:31.498" v="11"/>
          <ac:picMkLst>
            <pc:docMk/>
            <pc:sldMk cId="1048479950" sldId="353"/>
            <ac:picMk id="4" creationId="{ED8DAE7A-78B0-C3A1-125A-F86CCC7F821C}"/>
          </ac:picMkLst>
        </pc:picChg>
      </pc:sldChg>
      <pc:sldChg chg="addSp delSp modSp mod modClrScheme chgLayout">
        <pc:chgData name="Andersen,Jake" userId="S::thelazya@colostate.edu::b32b153b-5c92-4d7e-abb3-2c6da817b1df" providerId="AD" clId="Web-{29497C98-28E6-4DEB-8123-DF17378E57D6}" dt="2024-04-21T18:32:45.904" v="9"/>
        <pc:sldMkLst>
          <pc:docMk/>
          <pc:sldMk cId="2086894579" sldId="355"/>
        </pc:sldMkLst>
        <pc:spChg chg="mod">
          <ac:chgData name="Andersen,Jake" userId="S::thelazya@colostate.edu::b32b153b-5c92-4d7e-abb3-2c6da817b1df" providerId="AD" clId="Web-{29497C98-28E6-4DEB-8123-DF17378E57D6}" dt="2024-04-21T18:32:39.998" v="8"/>
          <ac:spMkLst>
            <pc:docMk/>
            <pc:sldMk cId="2086894579" sldId="355"/>
            <ac:spMk id="2" creationId="{08F0870A-EBCD-13FC-D1A2-49C555C48170}"/>
          </ac:spMkLst>
        </pc:spChg>
        <pc:spChg chg="mod">
          <ac:chgData name="Andersen,Jake" userId="S::thelazya@colostate.edu::b32b153b-5c92-4d7e-abb3-2c6da817b1df" providerId="AD" clId="Web-{29497C98-28E6-4DEB-8123-DF17378E57D6}" dt="2024-04-21T18:32:39.998" v="8"/>
          <ac:spMkLst>
            <pc:docMk/>
            <pc:sldMk cId="2086894579" sldId="355"/>
            <ac:spMk id="3" creationId="{089920E1-1F47-D3FB-B5CD-7110B3795525}"/>
          </ac:spMkLst>
        </pc:spChg>
        <pc:spChg chg="mod">
          <ac:chgData name="Andersen,Jake" userId="S::thelazya@colostate.edu::b32b153b-5c92-4d7e-abb3-2c6da817b1df" providerId="AD" clId="Web-{29497C98-28E6-4DEB-8123-DF17378E57D6}" dt="2024-04-21T18:32:39.998" v="8"/>
          <ac:spMkLst>
            <pc:docMk/>
            <pc:sldMk cId="2086894579" sldId="355"/>
            <ac:spMk id="7" creationId="{70B4EC43-20C2-1DA5-646B-B8D26CF7D003}"/>
          </ac:spMkLst>
        </pc:spChg>
        <pc:spChg chg="add del mod">
          <ac:chgData name="Andersen,Jake" userId="S::thelazya@colostate.edu::b32b153b-5c92-4d7e-abb3-2c6da817b1df" providerId="AD" clId="Web-{29497C98-28E6-4DEB-8123-DF17378E57D6}" dt="2024-04-21T18:32:45.904" v="9"/>
          <ac:spMkLst>
            <pc:docMk/>
            <pc:sldMk cId="2086894579" sldId="355"/>
            <ac:spMk id="12" creationId="{876CEC05-5816-42C4-1296-757F1ADBEB12}"/>
          </ac:spMkLst>
        </pc:spChg>
      </pc:sldChg>
      <pc:sldChg chg="addSp delSp modSp add replId modNotes">
        <pc:chgData name="Andersen,Jake" userId="S::thelazya@colostate.edu::b32b153b-5c92-4d7e-abb3-2c6da817b1df" providerId="AD" clId="Web-{29497C98-28E6-4DEB-8123-DF17378E57D6}" dt="2024-04-21T18:47:38.668" v="82"/>
        <pc:sldMkLst>
          <pc:docMk/>
          <pc:sldMk cId="2054271417" sldId="357"/>
        </pc:sldMkLst>
        <pc:spChg chg="add del mod">
          <ac:chgData name="Andersen,Jake" userId="S::thelazya@colostate.edu::b32b153b-5c92-4d7e-abb3-2c6da817b1df" providerId="AD" clId="Web-{29497C98-28E6-4DEB-8123-DF17378E57D6}" dt="2024-04-21T18:34:51.172" v="18"/>
          <ac:spMkLst>
            <pc:docMk/>
            <pc:sldMk cId="2054271417" sldId="357"/>
            <ac:spMk id="5" creationId="{9876C993-3CDC-8A03-1D0F-758EBFA71AE4}"/>
          </ac:spMkLst>
        </pc:spChg>
        <pc:spChg chg="del">
          <ac:chgData name="Andersen,Jake" userId="S::thelazya@colostate.edu::b32b153b-5c92-4d7e-abb3-2c6da817b1df" providerId="AD" clId="Web-{29497C98-28E6-4DEB-8123-DF17378E57D6}" dt="2024-04-21T18:34:48.671" v="17"/>
          <ac:spMkLst>
            <pc:docMk/>
            <pc:sldMk cId="2054271417" sldId="357"/>
            <ac:spMk id="11" creationId="{DA832B4A-F398-0FE8-DF1B-DF85C9FE7848}"/>
          </ac:spMkLst>
        </pc:spChg>
        <pc:picChg chg="add mod">
          <ac:chgData name="Andersen,Jake" userId="S::thelazya@colostate.edu::b32b153b-5c92-4d7e-abb3-2c6da817b1df" providerId="AD" clId="Web-{29497C98-28E6-4DEB-8123-DF17378E57D6}" dt="2024-04-21T18:34:59.703" v="20" actId="1076"/>
          <ac:picMkLst>
            <pc:docMk/>
            <pc:sldMk cId="2054271417" sldId="357"/>
            <ac:picMk id="2" creationId="{C9203756-9E8E-76E5-40FD-E2546D834C32}"/>
          </ac:picMkLst>
        </pc:picChg>
        <pc:picChg chg="del">
          <ac:chgData name="Andersen,Jake" userId="S::thelazya@colostate.edu::b32b153b-5c92-4d7e-abb3-2c6da817b1df" providerId="AD" clId="Web-{29497C98-28E6-4DEB-8123-DF17378E57D6}" dt="2024-04-21T18:34:36.749" v="14"/>
          <ac:picMkLst>
            <pc:docMk/>
            <pc:sldMk cId="2054271417" sldId="357"/>
            <ac:picMk id="6" creationId="{EB8A97B8-0E4D-7DDC-92E8-F1FE4F2C41FE}"/>
          </ac:picMkLst>
        </pc:picChg>
      </pc:sldChg>
      <pc:sldChg chg="addSp delSp modSp add replId modNotes">
        <pc:chgData name="Andersen,Jake" userId="S::thelazya@colostate.edu::b32b153b-5c92-4d7e-abb3-2c6da817b1df" providerId="AD" clId="Web-{29497C98-28E6-4DEB-8123-DF17378E57D6}" dt="2024-04-21T18:47:42.887" v="83"/>
        <pc:sldMkLst>
          <pc:docMk/>
          <pc:sldMk cId="2100935896" sldId="358"/>
        </pc:sldMkLst>
        <pc:picChg chg="del">
          <ac:chgData name="Andersen,Jake" userId="S::thelazya@colostate.edu::b32b153b-5c92-4d7e-abb3-2c6da817b1df" providerId="AD" clId="Web-{29497C98-28E6-4DEB-8123-DF17378E57D6}" dt="2024-04-21T18:35:39.422" v="22"/>
          <ac:picMkLst>
            <pc:docMk/>
            <pc:sldMk cId="2100935896" sldId="358"/>
            <ac:picMk id="2" creationId="{C9203756-9E8E-76E5-40FD-E2546D834C32}"/>
          </ac:picMkLst>
        </pc:picChg>
        <pc:picChg chg="add mod">
          <ac:chgData name="Andersen,Jake" userId="S::thelazya@colostate.edu::b32b153b-5c92-4d7e-abb3-2c6da817b1df" providerId="AD" clId="Web-{29497C98-28E6-4DEB-8123-DF17378E57D6}" dt="2024-04-21T18:35:49.469" v="25" actId="14100"/>
          <ac:picMkLst>
            <pc:docMk/>
            <pc:sldMk cId="2100935896" sldId="358"/>
            <ac:picMk id="4" creationId="{811287AB-39C6-E0A1-0D3A-67B5FA3B76F5}"/>
          </ac:picMkLst>
        </pc:picChg>
      </pc:sldChg>
      <pc:sldChg chg="addSp delSp modSp add replId modNotes">
        <pc:chgData name="Andersen,Jake" userId="S::thelazya@colostate.edu::b32b153b-5c92-4d7e-abb3-2c6da817b1df" providerId="AD" clId="Web-{29497C98-28E6-4DEB-8123-DF17378E57D6}" dt="2024-04-21T18:47:46.215" v="84"/>
        <pc:sldMkLst>
          <pc:docMk/>
          <pc:sldMk cId="1864030683" sldId="359"/>
        </pc:sldMkLst>
        <pc:picChg chg="add mod">
          <ac:chgData name="Andersen,Jake" userId="S::thelazya@colostate.edu::b32b153b-5c92-4d7e-abb3-2c6da817b1df" providerId="AD" clId="Web-{29497C98-28E6-4DEB-8123-DF17378E57D6}" dt="2024-04-21T18:36:30.611" v="30" actId="1076"/>
          <ac:picMkLst>
            <pc:docMk/>
            <pc:sldMk cId="1864030683" sldId="359"/>
            <ac:picMk id="2" creationId="{5AAF926C-C5C8-3797-5BA9-955F5F43FC21}"/>
          </ac:picMkLst>
        </pc:picChg>
        <pc:picChg chg="del">
          <ac:chgData name="Andersen,Jake" userId="S::thelazya@colostate.edu::b32b153b-5c92-4d7e-abb3-2c6da817b1df" providerId="AD" clId="Web-{29497C98-28E6-4DEB-8123-DF17378E57D6}" dt="2024-04-21T18:36:20.282" v="27"/>
          <ac:picMkLst>
            <pc:docMk/>
            <pc:sldMk cId="1864030683" sldId="359"/>
            <ac:picMk id="4" creationId="{811287AB-39C6-E0A1-0D3A-67B5FA3B76F5}"/>
          </ac:picMkLst>
        </pc:picChg>
      </pc:sldChg>
      <pc:sldChg chg="addSp delSp modSp add replId modNotes">
        <pc:chgData name="Andersen,Jake" userId="S::thelazya@colostate.edu::b32b153b-5c92-4d7e-abb3-2c6da817b1df" providerId="AD" clId="Web-{29497C98-28E6-4DEB-8123-DF17378E57D6}" dt="2024-04-21T18:47:49.450" v="85"/>
        <pc:sldMkLst>
          <pc:docMk/>
          <pc:sldMk cId="771372383" sldId="360"/>
        </pc:sldMkLst>
        <pc:picChg chg="del">
          <ac:chgData name="Andersen,Jake" userId="S::thelazya@colostate.edu::b32b153b-5c92-4d7e-abb3-2c6da817b1df" providerId="AD" clId="Web-{29497C98-28E6-4DEB-8123-DF17378E57D6}" dt="2024-04-21T18:37:09.080" v="32"/>
          <ac:picMkLst>
            <pc:docMk/>
            <pc:sldMk cId="771372383" sldId="360"/>
            <ac:picMk id="2" creationId="{5AAF926C-C5C8-3797-5BA9-955F5F43FC21}"/>
          </ac:picMkLst>
        </pc:picChg>
        <pc:picChg chg="add mod">
          <ac:chgData name="Andersen,Jake" userId="S::thelazya@colostate.edu::b32b153b-5c92-4d7e-abb3-2c6da817b1df" providerId="AD" clId="Web-{29497C98-28E6-4DEB-8123-DF17378E57D6}" dt="2024-04-21T18:37:43.924" v="38" actId="1076"/>
          <ac:picMkLst>
            <pc:docMk/>
            <pc:sldMk cId="771372383" sldId="360"/>
            <ac:picMk id="4" creationId="{A248F9EB-33B6-0041-CEEF-5C5406BC56EE}"/>
          </ac:picMkLst>
        </pc:picChg>
        <pc:picChg chg="add mod">
          <ac:chgData name="Andersen,Jake" userId="S::thelazya@colostate.edu::b32b153b-5c92-4d7e-abb3-2c6da817b1df" providerId="AD" clId="Web-{29497C98-28E6-4DEB-8123-DF17378E57D6}" dt="2024-04-21T18:37:41.096" v="37" actId="1076"/>
          <ac:picMkLst>
            <pc:docMk/>
            <pc:sldMk cId="771372383" sldId="360"/>
            <ac:picMk id="5" creationId="{D5512953-1DB1-7330-5AF9-40E6423BD971}"/>
          </ac:picMkLst>
        </pc:picChg>
      </pc:sldChg>
      <pc:sldChg chg="addSp delSp modSp add replId modNotes">
        <pc:chgData name="Andersen,Jake" userId="S::thelazya@colostate.edu::b32b153b-5c92-4d7e-abb3-2c6da817b1df" providerId="AD" clId="Web-{29497C98-28E6-4DEB-8123-DF17378E57D6}" dt="2024-04-21T18:47:52.809" v="86"/>
        <pc:sldMkLst>
          <pc:docMk/>
          <pc:sldMk cId="752915412" sldId="361"/>
        </pc:sldMkLst>
        <pc:picChg chg="add mod">
          <ac:chgData name="Andersen,Jake" userId="S::thelazya@colostate.edu::b32b153b-5c92-4d7e-abb3-2c6da817b1df" providerId="AD" clId="Web-{29497C98-28E6-4DEB-8123-DF17378E57D6}" dt="2024-04-21T18:38:52.425" v="46" actId="1076"/>
          <ac:picMkLst>
            <pc:docMk/>
            <pc:sldMk cId="752915412" sldId="361"/>
            <ac:picMk id="2" creationId="{E099C133-9261-52AD-F2A3-9A5F0EBDA05B}"/>
          </ac:picMkLst>
        </pc:picChg>
        <pc:picChg chg="del">
          <ac:chgData name="Andersen,Jake" userId="S::thelazya@colostate.edu::b32b153b-5c92-4d7e-abb3-2c6da817b1df" providerId="AD" clId="Web-{29497C98-28E6-4DEB-8123-DF17378E57D6}" dt="2024-04-21T18:38:17.862" v="41"/>
          <ac:picMkLst>
            <pc:docMk/>
            <pc:sldMk cId="752915412" sldId="361"/>
            <ac:picMk id="4" creationId="{A248F9EB-33B6-0041-CEEF-5C5406BC56EE}"/>
          </ac:picMkLst>
        </pc:picChg>
        <pc:picChg chg="del">
          <ac:chgData name="Andersen,Jake" userId="S::thelazya@colostate.edu::b32b153b-5c92-4d7e-abb3-2c6da817b1df" providerId="AD" clId="Web-{29497C98-28E6-4DEB-8123-DF17378E57D6}" dt="2024-04-21T18:38:15.800" v="40"/>
          <ac:picMkLst>
            <pc:docMk/>
            <pc:sldMk cId="752915412" sldId="361"/>
            <ac:picMk id="5" creationId="{D5512953-1DB1-7330-5AF9-40E6423BD971}"/>
          </ac:picMkLst>
        </pc:picChg>
        <pc:picChg chg="add mod">
          <ac:chgData name="Andersen,Jake" userId="S::thelazya@colostate.edu::b32b153b-5c92-4d7e-abb3-2c6da817b1df" providerId="AD" clId="Web-{29497C98-28E6-4DEB-8123-DF17378E57D6}" dt="2024-04-21T18:38:50.097" v="45" actId="1076"/>
          <ac:picMkLst>
            <pc:docMk/>
            <pc:sldMk cId="752915412" sldId="361"/>
            <ac:picMk id="6" creationId="{7F62A5EC-2CEA-1E4B-4EAB-0AD1DD80CFAB}"/>
          </ac:picMkLst>
        </pc:picChg>
      </pc:sldChg>
      <pc:sldChg chg="addSp delSp modSp add ord replId">
        <pc:chgData name="Andersen,Jake" userId="S::thelazya@colostate.edu::b32b153b-5c92-4d7e-abb3-2c6da817b1df" providerId="AD" clId="Web-{29497C98-28E6-4DEB-8123-DF17378E57D6}" dt="2024-04-21T18:40:11.083" v="53"/>
        <pc:sldMkLst>
          <pc:docMk/>
          <pc:sldMk cId="2418114620" sldId="362"/>
        </pc:sldMkLst>
        <pc:picChg chg="del">
          <ac:chgData name="Andersen,Jake" userId="S::thelazya@colostate.edu::b32b153b-5c92-4d7e-abb3-2c6da817b1df" providerId="AD" clId="Web-{29497C98-28E6-4DEB-8123-DF17378E57D6}" dt="2024-04-21T18:39:35.176" v="49"/>
          <ac:picMkLst>
            <pc:docMk/>
            <pc:sldMk cId="2418114620" sldId="362"/>
            <ac:picMk id="2" creationId="{E099C133-9261-52AD-F2A3-9A5F0EBDA05B}"/>
          </ac:picMkLst>
        </pc:picChg>
        <pc:picChg chg="add mod">
          <ac:chgData name="Andersen,Jake" userId="S::thelazya@colostate.edu::b32b153b-5c92-4d7e-abb3-2c6da817b1df" providerId="AD" clId="Web-{29497C98-28E6-4DEB-8123-DF17378E57D6}" dt="2024-04-21T18:39:40.848" v="51" actId="1076"/>
          <ac:picMkLst>
            <pc:docMk/>
            <pc:sldMk cId="2418114620" sldId="362"/>
            <ac:picMk id="4" creationId="{7711BBE2-9C73-2CFB-F94F-B922079D6712}"/>
          </ac:picMkLst>
        </pc:picChg>
        <pc:picChg chg="del">
          <ac:chgData name="Andersen,Jake" userId="S::thelazya@colostate.edu::b32b153b-5c92-4d7e-abb3-2c6da817b1df" providerId="AD" clId="Web-{29497C98-28E6-4DEB-8123-DF17378E57D6}" dt="2024-04-21T18:39:33.129" v="48"/>
          <ac:picMkLst>
            <pc:docMk/>
            <pc:sldMk cId="2418114620" sldId="362"/>
            <ac:picMk id="6" creationId="{7F62A5EC-2CEA-1E4B-4EAB-0AD1DD80CFAB}"/>
          </ac:picMkLst>
        </pc:picChg>
      </pc:sldChg>
      <pc:sldChg chg="addSp delSp modSp add replId modNotes">
        <pc:chgData name="Andersen,Jake" userId="S::thelazya@colostate.edu::b32b153b-5c92-4d7e-abb3-2c6da817b1df" providerId="AD" clId="Web-{29497C98-28E6-4DEB-8123-DF17378E57D6}" dt="2024-04-21T18:47:31.965" v="80"/>
        <pc:sldMkLst>
          <pc:docMk/>
          <pc:sldMk cId="160806463" sldId="363"/>
        </pc:sldMkLst>
        <pc:spChg chg="mod">
          <ac:chgData name="Andersen,Jake" userId="S::thelazya@colostate.edu::b32b153b-5c92-4d7e-abb3-2c6da817b1df" providerId="AD" clId="Web-{29497C98-28E6-4DEB-8123-DF17378E57D6}" dt="2024-04-21T18:41:00.787" v="61" actId="1076"/>
          <ac:spMkLst>
            <pc:docMk/>
            <pc:sldMk cId="160806463" sldId="363"/>
            <ac:spMk id="11" creationId="{DA832B4A-F398-0FE8-DF1B-DF85C9FE7848}"/>
          </ac:spMkLst>
        </pc:spChg>
        <pc:picChg chg="add mod">
          <ac:chgData name="Andersen,Jake" userId="S::thelazya@colostate.edu::b32b153b-5c92-4d7e-abb3-2c6da817b1df" providerId="AD" clId="Web-{29497C98-28E6-4DEB-8123-DF17378E57D6}" dt="2024-04-21T18:41:05.849" v="62" actId="1076"/>
          <ac:picMkLst>
            <pc:docMk/>
            <pc:sldMk cId="160806463" sldId="363"/>
            <ac:picMk id="2" creationId="{396F4429-8880-E621-3748-208650E4DF28}"/>
          </ac:picMkLst>
        </pc:picChg>
        <pc:picChg chg="add mod">
          <ac:chgData name="Andersen,Jake" userId="S::thelazya@colostate.edu::b32b153b-5c92-4d7e-abb3-2c6da817b1df" providerId="AD" clId="Web-{29497C98-28E6-4DEB-8123-DF17378E57D6}" dt="2024-04-21T18:41:25.256" v="66" actId="1076"/>
          <ac:picMkLst>
            <pc:docMk/>
            <pc:sldMk cId="160806463" sldId="363"/>
            <ac:picMk id="4" creationId="{D2AD28F6-2406-39AB-0C77-33FE746C5F0C}"/>
          </ac:picMkLst>
        </pc:picChg>
        <pc:picChg chg="del">
          <ac:chgData name="Andersen,Jake" userId="S::thelazya@colostate.edu::b32b153b-5c92-4d7e-abb3-2c6da817b1df" providerId="AD" clId="Web-{29497C98-28E6-4DEB-8123-DF17378E57D6}" dt="2024-04-21T18:40:48.271" v="55"/>
          <ac:picMkLst>
            <pc:docMk/>
            <pc:sldMk cId="160806463" sldId="363"/>
            <ac:picMk id="6" creationId="{EB8A97B8-0E4D-7DDC-92E8-F1FE4F2C41FE}"/>
          </ac:picMkLst>
        </pc:picChg>
      </pc:sldChg>
      <pc:sldChg chg="addSp delSp modSp add replId modNotes">
        <pc:chgData name="Andersen,Jake" userId="S::thelazya@colostate.edu::b32b153b-5c92-4d7e-abb3-2c6da817b1df" providerId="AD" clId="Web-{29497C98-28E6-4DEB-8123-DF17378E57D6}" dt="2024-04-21T18:47:35.434" v="81"/>
        <pc:sldMkLst>
          <pc:docMk/>
          <pc:sldMk cId="261112571" sldId="364"/>
        </pc:sldMkLst>
        <pc:spChg chg="add del mod">
          <ac:chgData name="Andersen,Jake" userId="S::thelazya@colostate.edu::b32b153b-5c92-4d7e-abb3-2c6da817b1df" providerId="AD" clId="Web-{29497C98-28E6-4DEB-8123-DF17378E57D6}" dt="2024-04-21T18:43:17.727" v="70"/>
          <ac:spMkLst>
            <pc:docMk/>
            <pc:sldMk cId="261112571" sldId="364"/>
            <ac:spMk id="6" creationId="{7F3910B1-F0AC-8EBC-ED56-767B81C809E6}"/>
          </ac:spMkLst>
        </pc:spChg>
        <pc:spChg chg="del">
          <ac:chgData name="Andersen,Jake" userId="S::thelazya@colostate.edu::b32b153b-5c92-4d7e-abb3-2c6da817b1df" providerId="AD" clId="Web-{29497C98-28E6-4DEB-8123-DF17378E57D6}" dt="2024-04-21T18:43:12.820" v="68"/>
          <ac:spMkLst>
            <pc:docMk/>
            <pc:sldMk cId="261112571" sldId="364"/>
            <ac:spMk id="11" creationId="{DA832B4A-F398-0FE8-DF1B-DF85C9FE7848}"/>
          </ac:spMkLst>
        </pc:spChg>
        <pc:picChg chg="del">
          <ac:chgData name="Andersen,Jake" userId="S::thelazya@colostate.edu::b32b153b-5c92-4d7e-abb3-2c6da817b1df" providerId="AD" clId="Web-{29497C98-28E6-4DEB-8123-DF17378E57D6}" dt="2024-04-21T18:43:15.476" v="69"/>
          <ac:picMkLst>
            <pc:docMk/>
            <pc:sldMk cId="261112571" sldId="364"/>
            <ac:picMk id="2" creationId="{396F4429-8880-E621-3748-208650E4DF28}"/>
          </ac:picMkLst>
        </pc:picChg>
        <pc:picChg chg="del">
          <ac:chgData name="Andersen,Jake" userId="S::thelazya@colostate.edu::b32b153b-5c92-4d7e-abb3-2c6da817b1df" providerId="AD" clId="Web-{29497C98-28E6-4DEB-8123-DF17378E57D6}" dt="2024-04-21T18:43:19.961" v="71"/>
          <ac:picMkLst>
            <pc:docMk/>
            <pc:sldMk cId="261112571" sldId="364"/>
            <ac:picMk id="4" creationId="{D2AD28F6-2406-39AB-0C77-33FE746C5F0C}"/>
          </ac:picMkLst>
        </pc:picChg>
        <pc:picChg chg="add mod">
          <ac:chgData name="Andersen,Jake" userId="S::thelazya@colostate.edu::b32b153b-5c92-4d7e-abb3-2c6da817b1df" providerId="AD" clId="Web-{29497C98-28E6-4DEB-8123-DF17378E57D6}" dt="2024-04-21T18:43:23.617" v="73" actId="1076"/>
          <ac:picMkLst>
            <pc:docMk/>
            <pc:sldMk cId="261112571" sldId="364"/>
            <ac:picMk id="7" creationId="{D90ED479-AC4F-15C8-7F49-5A78B3104CCF}"/>
          </ac:picMkLst>
        </pc:picChg>
      </pc:sldChg>
    </pc:docChg>
  </pc:docChgLst>
  <pc:docChgLst>
    <pc:chgData name="Andersen,Jake" userId="S::thelazya@colostate.edu::b32b153b-5c92-4d7e-abb3-2c6da817b1df" providerId="AD" clId="Web-{37A3B406-CA8C-AE57-AA4A-5CC18B0FAB53}"/>
    <pc:docChg chg="delSld modSld sldOrd">
      <pc:chgData name="Andersen,Jake" userId="S::thelazya@colostate.edu::b32b153b-5c92-4d7e-abb3-2c6da817b1df" providerId="AD" clId="Web-{37A3B406-CA8C-AE57-AA4A-5CC18B0FAB53}" dt="2024-04-22T02:35:23.483" v="230"/>
      <pc:docMkLst>
        <pc:docMk/>
      </pc:docMkLst>
      <pc:sldChg chg="modSp modNotes">
        <pc:chgData name="Andersen,Jake" userId="S::thelazya@colostate.edu::b32b153b-5c92-4d7e-abb3-2c6da817b1df" providerId="AD" clId="Web-{37A3B406-CA8C-AE57-AA4A-5CC18B0FAB53}" dt="2024-04-22T02:14:12.965" v="174"/>
        <pc:sldMkLst>
          <pc:docMk/>
          <pc:sldMk cId="954410245" sldId="335"/>
        </pc:sldMkLst>
        <pc:spChg chg="mod">
          <ac:chgData name="Andersen,Jake" userId="S::thelazya@colostate.edu::b32b153b-5c92-4d7e-abb3-2c6da817b1df" providerId="AD" clId="Web-{37A3B406-CA8C-AE57-AA4A-5CC18B0FAB53}" dt="2024-04-22T02:06:04.458" v="4" actId="14100"/>
          <ac:spMkLst>
            <pc:docMk/>
            <pc:sldMk cId="954410245" sldId="335"/>
            <ac:spMk id="3" creationId="{2BE0BCE3-7A85-71CE-E027-A8E454AF1454}"/>
          </ac:spMkLst>
        </pc:spChg>
      </pc:sldChg>
      <pc:sldChg chg="ord modNotes">
        <pc:chgData name="Andersen,Jake" userId="S::thelazya@colostate.edu::b32b153b-5c92-4d7e-abb3-2c6da817b1df" providerId="AD" clId="Web-{37A3B406-CA8C-AE57-AA4A-5CC18B0FAB53}" dt="2024-04-22T02:27:22.992" v="226"/>
        <pc:sldMkLst>
          <pc:docMk/>
          <pc:sldMk cId="4043390973" sldId="340"/>
        </pc:sldMkLst>
      </pc:sldChg>
      <pc:sldChg chg="modNotes">
        <pc:chgData name="Andersen,Jake" userId="S::thelazya@colostate.edu::b32b153b-5c92-4d7e-abb3-2c6da817b1df" providerId="AD" clId="Web-{37A3B406-CA8C-AE57-AA4A-5CC18B0FAB53}" dt="2024-04-22T02:10:25.915" v="36"/>
        <pc:sldMkLst>
          <pc:docMk/>
          <pc:sldMk cId="3493061142" sldId="347"/>
        </pc:sldMkLst>
      </pc:sldChg>
      <pc:sldChg chg="modNotes">
        <pc:chgData name="Andersen,Jake" userId="S::thelazya@colostate.edu::b32b153b-5c92-4d7e-abb3-2c6da817b1df" providerId="AD" clId="Web-{37A3B406-CA8C-AE57-AA4A-5CC18B0FAB53}" dt="2024-04-22T02:23:02.973" v="180"/>
        <pc:sldMkLst>
          <pc:docMk/>
          <pc:sldMk cId="2054271417" sldId="357"/>
        </pc:sldMkLst>
      </pc:sldChg>
      <pc:sldChg chg="modSp modNotes">
        <pc:chgData name="Andersen,Jake" userId="S::thelazya@colostate.edu::b32b153b-5c92-4d7e-abb3-2c6da817b1df" providerId="AD" clId="Web-{37A3B406-CA8C-AE57-AA4A-5CC18B0FAB53}" dt="2024-04-22T02:16:57.499" v="176"/>
        <pc:sldMkLst>
          <pc:docMk/>
          <pc:sldMk cId="771372383" sldId="360"/>
        </pc:sldMkLst>
        <pc:picChg chg="mod">
          <ac:chgData name="Andersen,Jake" userId="S::thelazya@colostate.edu::b32b153b-5c92-4d7e-abb3-2c6da817b1df" providerId="AD" clId="Web-{37A3B406-CA8C-AE57-AA4A-5CC18B0FAB53}" dt="2024-04-22T02:12:58.683" v="145" actId="1076"/>
          <ac:picMkLst>
            <pc:docMk/>
            <pc:sldMk cId="771372383" sldId="360"/>
            <ac:picMk id="2" creationId="{B1FEDEEF-532D-9DC7-DE70-09777A6312C8}"/>
          </ac:picMkLst>
        </pc:picChg>
        <pc:picChg chg="mod">
          <ac:chgData name="Andersen,Jake" userId="S::thelazya@colostate.edu::b32b153b-5c92-4d7e-abb3-2c6da817b1df" providerId="AD" clId="Web-{37A3B406-CA8C-AE57-AA4A-5CC18B0FAB53}" dt="2024-04-22T02:12:50.917" v="143" actId="1076"/>
          <ac:picMkLst>
            <pc:docMk/>
            <pc:sldMk cId="771372383" sldId="360"/>
            <ac:picMk id="4" creationId="{A248F9EB-33B6-0041-CEEF-5C5406BC56EE}"/>
          </ac:picMkLst>
        </pc:picChg>
      </pc:sldChg>
      <pc:sldChg chg="modSp">
        <pc:chgData name="Andersen,Jake" userId="S::thelazya@colostate.edu::b32b153b-5c92-4d7e-abb3-2c6da817b1df" providerId="AD" clId="Web-{37A3B406-CA8C-AE57-AA4A-5CC18B0FAB53}" dt="2024-04-22T02:06:39.490" v="8" actId="1076"/>
        <pc:sldMkLst>
          <pc:docMk/>
          <pc:sldMk cId="160806463" sldId="363"/>
        </pc:sldMkLst>
        <pc:picChg chg="mod">
          <ac:chgData name="Andersen,Jake" userId="S::thelazya@colostate.edu::b32b153b-5c92-4d7e-abb3-2c6da817b1df" providerId="AD" clId="Web-{37A3B406-CA8C-AE57-AA4A-5CC18B0FAB53}" dt="2024-04-22T02:06:39.490" v="8" actId="1076"/>
          <ac:picMkLst>
            <pc:docMk/>
            <pc:sldMk cId="160806463" sldId="363"/>
            <ac:picMk id="2" creationId="{396F4429-8880-E621-3748-208650E4DF28}"/>
          </ac:picMkLst>
        </pc:picChg>
        <pc:picChg chg="mod ord">
          <ac:chgData name="Andersen,Jake" userId="S::thelazya@colostate.edu::b32b153b-5c92-4d7e-abb3-2c6da817b1df" providerId="AD" clId="Web-{37A3B406-CA8C-AE57-AA4A-5CC18B0FAB53}" dt="2024-04-22T02:06:35.334" v="7" actId="1076"/>
          <ac:picMkLst>
            <pc:docMk/>
            <pc:sldMk cId="160806463" sldId="363"/>
            <ac:picMk id="5" creationId="{28CCF5D4-DA5F-3BAE-BF91-5E8B27D3F205}"/>
          </ac:picMkLst>
        </pc:picChg>
      </pc:sldChg>
      <pc:sldChg chg="del">
        <pc:chgData name="Andersen,Jake" userId="S::thelazya@colostate.edu::b32b153b-5c92-4d7e-abb3-2c6da817b1df" providerId="AD" clId="Web-{37A3B406-CA8C-AE57-AA4A-5CC18B0FAB53}" dt="2024-04-22T02:17:17.624" v="177"/>
        <pc:sldMkLst>
          <pc:docMk/>
          <pc:sldMk cId="3593556720" sldId="365"/>
        </pc:sldMkLst>
      </pc:sldChg>
      <pc:sldChg chg="modNotes">
        <pc:chgData name="Andersen,Jake" userId="S::thelazya@colostate.edu::b32b153b-5c92-4d7e-abb3-2c6da817b1df" providerId="AD" clId="Web-{37A3B406-CA8C-AE57-AA4A-5CC18B0FAB53}" dt="2024-04-22T02:35:23.483" v="230"/>
        <pc:sldMkLst>
          <pc:docMk/>
          <pc:sldMk cId="3698249475" sldId="365"/>
        </pc:sldMkLst>
      </pc:sldChg>
    </pc:docChg>
  </pc:docChgLst>
  <pc:docChgLst>
    <pc:chgData name="Paul,Matt" userId="S::mgpaul@colostate.edu::d07edf82-200c-4c17-bd3e-862d9287b98f" providerId="AD" clId="Web-{1076D9CB-F59A-46EC-8F88-585D93FC9E13}"/>
    <pc:docChg chg="addSld delSld modSld sldOrd">
      <pc:chgData name="Paul,Matt" userId="S::mgpaul@colostate.edu::d07edf82-200c-4c17-bd3e-862d9287b98f" providerId="AD" clId="Web-{1076D9CB-F59A-46EC-8F88-585D93FC9E13}" dt="2024-04-22T02:28:13.128" v="419" actId="14100"/>
      <pc:docMkLst>
        <pc:docMk/>
      </pc:docMkLst>
      <pc:sldChg chg="modSp">
        <pc:chgData name="Paul,Matt" userId="S::mgpaul@colostate.edu::d07edf82-200c-4c17-bd3e-862d9287b98f" providerId="AD" clId="Web-{1076D9CB-F59A-46EC-8F88-585D93FC9E13}" dt="2024-04-22T00:35:48.188" v="72" actId="20577"/>
        <pc:sldMkLst>
          <pc:docMk/>
          <pc:sldMk cId="582749365" sldId="336"/>
        </pc:sldMkLst>
        <pc:spChg chg="mod">
          <ac:chgData name="Paul,Matt" userId="S::mgpaul@colostate.edu::d07edf82-200c-4c17-bd3e-862d9287b98f" providerId="AD" clId="Web-{1076D9CB-F59A-46EC-8F88-585D93FC9E13}" dt="2024-04-22T00:35:48.188" v="72" actId="20577"/>
          <ac:spMkLst>
            <pc:docMk/>
            <pc:sldMk cId="582749365" sldId="336"/>
            <ac:spMk id="7" creationId="{70B4EC43-20C2-1DA5-646B-B8D26CF7D003}"/>
          </ac:spMkLst>
        </pc:spChg>
      </pc:sldChg>
      <pc:sldChg chg="addSp delSp modSp modNotes">
        <pc:chgData name="Paul,Matt" userId="S::mgpaul@colostate.edu::d07edf82-200c-4c17-bd3e-862d9287b98f" providerId="AD" clId="Web-{1076D9CB-F59A-46EC-8F88-585D93FC9E13}" dt="2024-04-22T00:38:38.300" v="104"/>
        <pc:sldMkLst>
          <pc:docMk/>
          <pc:sldMk cId="3786907341" sldId="337"/>
        </pc:sldMkLst>
        <pc:spChg chg="add del">
          <ac:chgData name="Paul,Matt" userId="S::mgpaul@colostate.edu::d07edf82-200c-4c17-bd3e-862d9287b98f" providerId="AD" clId="Web-{1076D9CB-F59A-46EC-8F88-585D93FC9E13}" dt="2024-04-22T00:37:12.877" v="81"/>
          <ac:spMkLst>
            <pc:docMk/>
            <pc:sldMk cId="3786907341" sldId="337"/>
            <ac:spMk id="2" creationId="{0E634839-4F54-67B5-FD23-E6E658555800}"/>
          </ac:spMkLst>
        </pc:spChg>
        <pc:spChg chg="add mod">
          <ac:chgData name="Paul,Matt" userId="S::mgpaul@colostate.edu::d07edf82-200c-4c17-bd3e-862d9287b98f" providerId="AD" clId="Web-{1076D9CB-F59A-46EC-8F88-585D93FC9E13}" dt="2024-04-22T00:38:24.066" v="100" actId="20577"/>
          <ac:spMkLst>
            <pc:docMk/>
            <pc:sldMk cId="3786907341" sldId="337"/>
            <ac:spMk id="4" creationId="{CEF52490-8BE9-5CBE-56D7-447935447F5F}"/>
          </ac:spMkLst>
        </pc:spChg>
        <pc:spChg chg="mod">
          <ac:chgData name="Paul,Matt" userId="S::mgpaul@colostate.edu::d07edf82-200c-4c17-bd3e-862d9287b98f" providerId="AD" clId="Web-{1076D9CB-F59A-46EC-8F88-585D93FC9E13}" dt="2024-04-22T00:36:21.486" v="75" actId="1076"/>
          <ac:spMkLst>
            <pc:docMk/>
            <pc:sldMk cId="3786907341" sldId="337"/>
            <ac:spMk id="7" creationId="{EB97A10C-0232-A5C9-E7DC-25B294FCB5D7}"/>
          </ac:spMkLst>
        </pc:spChg>
        <pc:picChg chg="add del mod">
          <ac:chgData name="Paul,Matt" userId="S::mgpaul@colostate.edu::d07edf82-200c-4c17-bd3e-862d9287b98f" providerId="AD" clId="Web-{1076D9CB-F59A-46EC-8F88-585D93FC9E13}" dt="2024-04-22T00:37:10.424" v="80"/>
          <ac:picMkLst>
            <pc:docMk/>
            <pc:sldMk cId="3786907341" sldId="337"/>
            <ac:picMk id="3" creationId="{490C880C-B669-C012-30D8-066DE314EA90}"/>
          </ac:picMkLst>
        </pc:picChg>
        <pc:picChg chg="mod">
          <ac:chgData name="Paul,Matt" userId="S::mgpaul@colostate.edu::d07edf82-200c-4c17-bd3e-862d9287b98f" providerId="AD" clId="Web-{1076D9CB-F59A-46EC-8F88-585D93FC9E13}" dt="2024-04-22T00:36:28.330" v="76" actId="1076"/>
          <ac:picMkLst>
            <pc:docMk/>
            <pc:sldMk cId="3786907341" sldId="337"/>
            <ac:picMk id="6" creationId="{31A743D8-286A-FBFF-DBBF-8F731C3A0894}"/>
          </ac:picMkLst>
        </pc:picChg>
      </pc:sldChg>
      <pc:sldChg chg="modSp del">
        <pc:chgData name="Paul,Matt" userId="S::mgpaul@colostate.edu::d07edf82-200c-4c17-bd3e-862d9287b98f" providerId="AD" clId="Web-{1076D9CB-F59A-46EC-8F88-585D93FC9E13}" dt="2024-04-22T00:38:48.441" v="105"/>
        <pc:sldMkLst>
          <pc:docMk/>
          <pc:sldMk cId="2099008355" sldId="339"/>
        </pc:sldMkLst>
        <pc:spChg chg="mod">
          <ac:chgData name="Paul,Matt" userId="S::mgpaul@colostate.edu::d07edf82-200c-4c17-bd3e-862d9287b98f" providerId="AD" clId="Web-{1076D9CB-F59A-46EC-8F88-585D93FC9E13}" dt="2024-04-22T00:36:49.783" v="77" actId="20577"/>
          <ac:spMkLst>
            <pc:docMk/>
            <pc:sldMk cId="2099008355" sldId="339"/>
            <ac:spMk id="2" creationId="{C05D45BD-5B25-B32E-F712-18F18E7168E7}"/>
          </ac:spMkLst>
        </pc:spChg>
        <pc:spChg chg="mod">
          <ac:chgData name="Paul,Matt" userId="S::mgpaul@colostate.edu::d07edf82-200c-4c17-bd3e-862d9287b98f" providerId="AD" clId="Web-{1076D9CB-F59A-46EC-8F88-585D93FC9E13}" dt="2024-04-22T00:38:31.191" v="102" actId="20577"/>
          <ac:spMkLst>
            <pc:docMk/>
            <pc:sldMk cId="2099008355" sldId="339"/>
            <ac:spMk id="4" creationId="{B931AA74-1B85-8980-9816-4DAB721C1BE4}"/>
          </ac:spMkLst>
        </pc:spChg>
      </pc:sldChg>
      <pc:sldChg chg="addSp delSp modSp">
        <pc:chgData name="Paul,Matt" userId="S::mgpaul@colostate.edu::d07edf82-200c-4c17-bd3e-862d9287b98f" providerId="AD" clId="Web-{1076D9CB-F59A-46EC-8F88-585D93FC9E13}" dt="2024-04-22T00:58:25.759" v="266" actId="14100"/>
        <pc:sldMkLst>
          <pc:docMk/>
          <pc:sldMk cId="1485538449" sldId="352"/>
        </pc:sldMkLst>
        <pc:spChg chg="mod">
          <ac:chgData name="Paul,Matt" userId="S::mgpaul@colostate.edu::d07edf82-200c-4c17-bd3e-862d9287b98f" providerId="AD" clId="Web-{1076D9CB-F59A-46EC-8F88-585D93FC9E13}" dt="2024-04-22T00:58:25.759" v="266" actId="14100"/>
          <ac:spMkLst>
            <pc:docMk/>
            <pc:sldMk cId="1485538449" sldId="352"/>
            <ac:spMk id="2" creationId="{F53F4228-0DC4-4119-B9C7-6C936C41E980}"/>
          </ac:spMkLst>
        </pc:spChg>
        <pc:picChg chg="add del">
          <ac:chgData name="Paul,Matt" userId="S::mgpaul@colostate.edu::d07edf82-200c-4c17-bd3e-862d9287b98f" providerId="AD" clId="Web-{1076D9CB-F59A-46EC-8F88-585D93FC9E13}" dt="2024-04-21T23:57:38.280" v="8"/>
          <ac:picMkLst>
            <pc:docMk/>
            <pc:sldMk cId="1485538449" sldId="352"/>
            <ac:picMk id="4" creationId="{70EAC264-AC9B-6150-3989-F9D0D68B6E3B}"/>
          </ac:picMkLst>
        </pc:picChg>
        <pc:picChg chg="add mod ord">
          <ac:chgData name="Paul,Matt" userId="S::mgpaul@colostate.edu::d07edf82-200c-4c17-bd3e-862d9287b98f" providerId="AD" clId="Web-{1076D9CB-F59A-46EC-8F88-585D93FC9E13}" dt="2024-04-21T23:57:35.889" v="7"/>
          <ac:picMkLst>
            <pc:docMk/>
            <pc:sldMk cId="1485538449" sldId="352"/>
            <ac:picMk id="5" creationId="{73828743-1600-9598-EB96-CE60D796A04A}"/>
          </ac:picMkLst>
        </pc:picChg>
      </pc:sldChg>
      <pc:sldChg chg="modSp ord modNotes">
        <pc:chgData name="Paul,Matt" userId="S::mgpaul@colostate.edu::d07edf82-200c-4c17-bd3e-862d9287b98f" providerId="AD" clId="Web-{1076D9CB-F59A-46EC-8F88-585D93FC9E13}" dt="2024-04-22T00:45:47.057" v="265"/>
        <pc:sldMkLst>
          <pc:docMk/>
          <pc:sldMk cId="1048479950" sldId="353"/>
        </pc:sldMkLst>
        <pc:spChg chg="mod">
          <ac:chgData name="Paul,Matt" userId="S::mgpaul@colostate.edu::d07edf82-200c-4c17-bd3e-862d9287b98f" providerId="AD" clId="Web-{1076D9CB-F59A-46EC-8F88-585D93FC9E13}" dt="2024-04-22T00:39:25.114" v="127" actId="14100"/>
          <ac:spMkLst>
            <pc:docMk/>
            <pc:sldMk cId="1048479950" sldId="353"/>
            <ac:spMk id="2" creationId="{08F0870A-EBCD-13FC-D1A2-49C555C48170}"/>
          </ac:spMkLst>
        </pc:spChg>
        <pc:spChg chg="mod">
          <ac:chgData name="Paul,Matt" userId="S::mgpaul@colostate.edu::d07edf82-200c-4c17-bd3e-862d9287b98f" providerId="AD" clId="Web-{1076D9CB-F59A-46EC-8F88-585D93FC9E13}" dt="2024-04-22T00:40:05.770" v="135" actId="20577"/>
          <ac:spMkLst>
            <pc:docMk/>
            <pc:sldMk cId="1048479950" sldId="353"/>
            <ac:spMk id="7" creationId="{70B4EC43-20C2-1DA5-646B-B8D26CF7D003}"/>
          </ac:spMkLst>
        </pc:spChg>
      </pc:sldChg>
      <pc:sldChg chg="ord">
        <pc:chgData name="Paul,Matt" userId="S::mgpaul@colostate.edu::d07edf82-200c-4c17-bd3e-862d9287b98f" providerId="AD" clId="Web-{1076D9CB-F59A-46EC-8F88-585D93FC9E13}" dt="2024-04-22T00:12:44.856" v="52"/>
        <pc:sldMkLst>
          <pc:docMk/>
          <pc:sldMk cId="348844222" sldId="354"/>
        </pc:sldMkLst>
      </pc:sldChg>
      <pc:sldChg chg="ord">
        <pc:chgData name="Paul,Matt" userId="S::mgpaul@colostate.edu::d07edf82-200c-4c17-bd3e-862d9287b98f" providerId="AD" clId="Web-{1076D9CB-F59A-46EC-8F88-585D93FC9E13}" dt="2024-04-22T00:39:03.363" v="106"/>
        <pc:sldMkLst>
          <pc:docMk/>
          <pc:sldMk cId="2086894579" sldId="355"/>
        </pc:sldMkLst>
      </pc:sldChg>
      <pc:sldChg chg="ord">
        <pc:chgData name="Paul,Matt" userId="S::mgpaul@colostate.edu::d07edf82-200c-4c17-bd3e-862d9287b98f" providerId="AD" clId="Web-{1076D9CB-F59A-46EC-8F88-585D93FC9E13}" dt="2024-04-22T00:13:11.856" v="53"/>
        <pc:sldMkLst>
          <pc:docMk/>
          <pc:sldMk cId="1451056824" sldId="356"/>
        </pc:sldMkLst>
      </pc:sldChg>
      <pc:sldChg chg="addSp delSp modSp mod ord modClrScheme chgLayout">
        <pc:chgData name="Paul,Matt" userId="S::mgpaul@colostate.edu::d07edf82-200c-4c17-bd3e-862d9287b98f" providerId="AD" clId="Web-{1076D9CB-F59A-46EC-8F88-585D93FC9E13}" dt="2024-04-22T00:12:10.605" v="51" actId="14100"/>
        <pc:sldMkLst>
          <pc:docMk/>
          <pc:sldMk cId="2054271417" sldId="357"/>
        </pc:sldMkLst>
        <pc:spChg chg="mod ord modVis">
          <ac:chgData name="Paul,Matt" userId="S::mgpaul@colostate.edu::d07edf82-200c-4c17-bd3e-862d9287b98f" providerId="AD" clId="Web-{1076D9CB-F59A-46EC-8F88-585D93FC9E13}" dt="2024-04-22T00:06:48.507" v="20"/>
          <ac:spMkLst>
            <pc:docMk/>
            <pc:sldMk cId="2054271417" sldId="357"/>
            <ac:spMk id="3" creationId="{089920E1-1F47-D3FB-B5CD-7110B3795525}"/>
          </ac:spMkLst>
        </pc:spChg>
        <pc:spChg chg="add del">
          <ac:chgData name="Paul,Matt" userId="S::mgpaul@colostate.edu::d07edf82-200c-4c17-bd3e-862d9287b98f" providerId="AD" clId="Web-{1076D9CB-F59A-46EC-8F88-585D93FC9E13}" dt="2024-04-22T00:06:51.226" v="22"/>
          <ac:spMkLst>
            <pc:docMk/>
            <pc:sldMk cId="2054271417" sldId="357"/>
            <ac:spMk id="5" creationId="{E3F79B4D-523B-9188-158B-8563E6D3CE99}"/>
          </ac:spMkLst>
        </pc:spChg>
        <pc:spChg chg="add mod">
          <ac:chgData name="Paul,Matt" userId="S::mgpaul@colostate.edu::d07edf82-200c-4c17-bd3e-862d9287b98f" providerId="AD" clId="Web-{1076D9CB-F59A-46EC-8F88-585D93FC9E13}" dt="2024-04-22T00:11:18.495" v="31" actId="1076"/>
          <ac:spMkLst>
            <pc:docMk/>
            <pc:sldMk cId="2054271417" sldId="357"/>
            <ac:spMk id="7" creationId="{F63D71F6-AD2C-D375-F319-33A0F91E20FA}"/>
          </ac:spMkLst>
        </pc:spChg>
        <pc:spChg chg="add mod">
          <ac:chgData name="Paul,Matt" userId="S::mgpaul@colostate.edu::d07edf82-200c-4c17-bd3e-862d9287b98f" providerId="AD" clId="Web-{1076D9CB-F59A-46EC-8F88-585D93FC9E13}" dt="2024-04-22T00:12:10.605" v="51" actId="14100"/>
          <ac:spMkLst>
            <pc:docMk/>
            <pc:sldMk cId="2054271417" sldId="357"/>
            <ac:spMk id="9" creationId="{1AFD9D1D-CBCC-8916-7118-E95C2D4334B6}"/>
          </ac:spMkLst>
        </pc:spChg>
        <pc:picChg chg="del">
          <ac:chgData name="Paul,Matt" userId="S::mgpaul@colostate.edu::d07edf82-200c-4c17-bd3e-862d9287b98f" providerId="AD" clId="Web-{1076D9CB-F59A-46EC-8F88-585D93FC9E13}" dt="2024-04-22T00:03:54.988" v="10"/>
          <ac:picMkLst>
            <pc:docMk/>
            <pc:sldMk cId="2054271417" sldId="357"/>
            <ac:picMk id="2" creationId="{C9203756-9E8E-76E5-40FD-E2546D834C32}"/>
          </ac:picMkLst>
        </pc:picChg>
        <pc:picChg chg="add del mod">
          <ac:chgData name="Paul,Matt" userId="S::mgpaul@colostate.edu::d07edf82-200c-4c17-bd3e-862d9287b98f" providerId="AD" clId="Web-{1076D9CB-F59A-46EC-8F88-585D93FC9E13}" dt="2024-04-22T00:07:48.039" v="27"/>
          <ac:picMkLst>
            <pc:docMk/>
            <pc:sldMk cId="2054271417" sldId="357"/>
            <ac:picMk id="4" creationId="{8692C112-92BC-5EB9-EC70-7D96C2D85DC6}"/>
          </ac:picMkLst>
        </pc:picChg>
        <pc:picChg chg="add mod">
          <ac:chgData name="Paul,Matt" userId="S::mgpaul@colostate.edu::d07edf82-200c-4c17-bd3e-862d9287b98f" providerId="AD" clId="Web-{1076D9CB-F59A-46EC-8F88-585D93FC9E13}" dt="2024-04-22T00:11:30.058" v="34" actId="1076"/>
          <ac:picMkLst>
            <pc:docMk/>
            <pc:sldMk cId="2054271417" sldId="357"/>
            <ac:picMk id="6" creationId="{DC45FF24-5396-71C5-374D-F8F89B7E81EA}"/>
          </ac:picMkLst>
        </pc:picChg>
      </pc:sldChg>
      <pc:sldChg chg="addSp delSp modSp mod ord modClrScheme chgLayout">
        <pc:chgData name="Paul,Matt" userId="S::mgpaul@colostate.edu::d07edf82-200c-4c17-bd3e-862d9287b98f" providerId="AD" clId="Web-{1076D9CB-F59A-46EC-8F88-585D93FC9E13}" dt="2024-04-22T01:55:02.633" v="363"/>
        <pc:sldMkLst>
          <pc:docMk/>
          <pc:sldMk cId="2100935896" sldId="358"/>
        </pc:sldMkLst>
        <pc:spChg chg="mod ord modVis">
          <ac:chgData name="Paul,Matt" userId="S::mgpaul@colostate.edu::d07edf82-200c-4c17-bd3e-862d9287b98f" providerId="AD" clId="Web-{1076D9CB-F59A-46EC-8F88-585D93FC9E13}" dt="2024-04-22T01:53:59.539" v="338"/>
          <ac:spMkLst>
            <pc:docMk/>
            <pc:sldMk cId="2100935896" sldId="358"/>
            <ac:spMk id="3" creationId="{089920E1-1F47-D3FB-B5CD-7110B3795525}"/>
          </ac:spMkLst>
        </pc:spChg>
        <pc:spChg chg="add mod">
          <ac:chgData name="Paul,Matt" userId="S::mgpaul@colostate.edu::d07edf82-200c-4c17-bd3e-862d9287b98f" providerId="AD" clId="Web-{1076D9CB-F59A-46EC-8F88-585D93FC9E13}" dt="2024-04-22T01:54:54.664" v="362" actId="1076"/>
          <ac:spMkLst>
            <pc:docMk/>
            <pc:sldMk cId="2100935896" sldId="358"/>
            <ac:spMk id="5" creationId="{4BCC59B7-7216-6E61-37EF-4BC0C9BD3B0C}"/>
          </ac:spMkLst>
        </pc:spChg>
        <pc:spChg chg="add del mod">
          <ac:chgData name="Paul,Matt" userId="S::mgpaul@colostate.edu::d07edf82-200c-4c17-bd3e-862d9287b98f" providerId="AD" clId="Web-{1076D9CB-F59A-46EC-8F88-585D93FC9E13}" dt="2024-04-22T01:53:51.414" v="337"/>
          <ac:spMkLst>
            <pc:docMk/>
            <pc:sldMk cId="2100935896" sldId="358"/>
            <ac:spMk id="8" creationId="{09C2B0E0-D72D-5FD4-511B-AD2A751A5230}"/>
          </ac:spMkLst>
        </pc:spChg>
        <pc:spChg chg="add del mod">
          <ac:chgData name="Paul,Matt" userId="S::mgpaul@colostate.edu::d07edf82-200c-4c17-bd3e-862d9287b98f" providerId="AD" clId="Web-{1076D9CB-F59A-46EC-8F88-585D93FC9E13}" dt="2024-04-22T01:53:51.414" v="337"/>
          <ac:spMkLst>
            <pc:docMk/>
            <pc:sldMk cId="2100935896" sldId="358"/>
            <ac:spMk id="10" creationId="{924E6CFF-00DD-BA06-7BC8-829151CB0D7A}"/>
          </ac:spMkLst>
        </pc:spChg>
        <pc:picChg chg="add mod">
          <ac:chgData name="Paul,Matt" userId="S::mgpaul@colostate.edu::d07edf82-200c-4c17-bd3e-862d9287b98f" providerId="AD" clId="Web-{1076D9CB-F59A-46EC-8F88-585D93FC9E13}" dt="2024-04-22T01:54:04.055" v="339" actId="1076"/>
          <ac:picMkLst>
            <pc:docMk/>
            <pc:sldMk cId="2100935896" sldId="358"/>
            <ac:picMk id="2" creationId="{42CDD22B-DC65-1CC3-6FFC-1B6F0B6C939D}"/>
          </ac:picMkLst>
        </pc:picChg>
        <pc:picChg chg="del">
          <ac:chgData name="Paul,Matt" userId="S::mgpaul@colostate.edu::d07edf82-200c-4c17-bd3e-862d9287b98f" providerId="AD" clId="Web-{1076D9CB-F59A-46EC-8F88-585D93FC9E13}" dt="2024-04-22T01:53:04.241" v="332"/>
          <ac:picMkLst>
            <pc:docMk/>
            <pc:sldMk cId="2100935896" sldId="358"/>
            <ac:picMk id="4" creationId="{811287AB-39C6-E0A1-0D3A-67B5FA3B76F5}"/>
          </ac:picMkLst>
        </pc:picChg>
      </pc:sldChg>
      <pc:sldChg chg="del">
        <pc:chgData name="Paul,Matt" userId="S::mgpaul@colostate.edu::d07edf82-200c-4c17-bd3e-862d9287b98f" providerId="AD" clId="Web-{1076D9CB-F59A-46EC-8F88-585D93FC9E13}" dt="2024-04-22T01:55:10.493" v="364"/>
        <pc:sldMkLst>
          <pc:docMk/>
          <pc:sldMk cId="1864030683" sldId="359"/>
        </pc:sldMkLst>
      </pc:sldChg>
      <pc:sldChg chg="addSp delSp modSp">
        <pc:chgData name="Paul,Matt" userId="S::mgpaul@colostate.edu::d07edf82-200c-4c17-bd3e-862d9287b98f" providerId="AD" clId="Web-{1076D9CB-F59A-46EC-8F88-585D93FC9E13}" dt="2024-04-22T02:14:20.960" v="379" actId="1076"/>
        <pc:sldMkLst>
          <pc:docMk/>
          <pc:sldMk cId="771372383" sldId="360"/>
        </pc:sldMkLst>
        <pc:picChg chg="add mod">
          <ac:chgData name="Paul,Matt" userId="S::mgpaul@colostate.edu::d07edf82-200c-4c17-bd3e-862d9287b98f" providerId="AD" clId="Web-{1076D9CB-F59A-46EC-8F88-585D93FC9E13}" dt="2024-04-22T02:14:20.960" v="379" actId="1076"/>
          <ac:picMkLst>
            <pc:docMk/>
            <pc:sldMk cId="771372383" sldId="360"/>
            <ac:picMk id="2" creationId="{B1FEDEEF-532D-9DC7-DE70-09777A6312C8}"/>
          </ac:picMkLst>
        </pc:picChg>
        <pc:picChg chg="del mod">
          <ac:chgData name="Paul,Matt" userId="S::mgpaul@colostate.edu::d07edf82-200c-4c17-bd3e-862d9287b98f" providerId="AD" clId="Web-{1076D9CB-F59A-46EC-8F88-585D93FC9E13}" dt="2024-04-22T02:14:10.319" v="376"/>
          <ac:picMkLst>
            <pc:docMk/>
            <pc:sldMk cId="771372383" sldId="360"/>
            <ac:picMk id="4" creationId="{A248F9EB-33B6-0041-CEEF-5C5406BC56EE}"/>
          </ac:picMkLst>
        </pc:picChg>
        <pc:picChg chg="del">
          <ac:chgData name="Paul,Matt" userId="S::mgpaul@colostate.edu::d07edf82-200c-4c17-bd3e-862d9287b98f" providerId="AD" clId="Web-{1076D9CB-F59A-46EC-8F88-585D93FC9E13}" dt="2024-04-22T01:56:59.025" v="365"/>
          <ac:picMkLst>
            <pc:docMk/>
            <pc:sldMk cId="771372383" sldId="360"/>
            <ac:picMk id="5" creationId="{D5512953-1DB1-7330-5AF9-40E6423BD971}"/>
          </ac:picMkLst>
        </pc:picChg>
      </pc:sldChg>
      <pc:sldChg chg="addSp delSp modSp">
        <pc:chgData name="Paul,Matt" userId="S::mgpaul@colostate.edu::d07edf82-200c-4c17-bd3e-862d9287b98f" providerId="AD" clId="Web-{1076D9CB-F59A-46EC-8F88-585D93FC9E13}" dt="2024-04-22T01:46:54.440" v="331" actId="1076"/>
        <pc:sldMkLst>
          <pc:docMk/>
          <pc:sldMk cId="261112571" sldId="364"/>
        </pc:sldMkLst>
        <pc:spChg chg="add mod">
          <ac:chgData name="Paul,Matt" userId="S::mgpaul@colostate.edu::d07edf82-200c-4c17-bd3e-862d9287b98f" providerId="AD" clId="Web-{1076D9CB-F59A-46EC-8F88-585D93FC9E13}" dt="2024-04-22T01:05:05.624" v="326" actId="14100"/>
          <ac:spMkLst>
            <pc:docMk/>
            <pc:sldMk cId="261112571" sldId="364"/>
            <ac:spMk id="2" creationId="{C08B31D4-5296-B78F-7AE8-FB4C29145B39}"/>
          </ac:spMkLst>
        </pc:spChg>
        <pc:picChg chg="add mod">
          <ac:chgData name="Paul,Matt" userId="S::mgpaul@colostate.edu::d07edf82-200c-4c17-bd3e-862d9287b98f" providerId="AD" clId="Web-{1076D9CB-F59A-46EC-8F88-585D93FC9E13}" dt="2024-04-22T01:46:54.440" v="331" actId="1076"/>
          <ac:picMkLst>
            <pc:docMk/>
            <pc:sldMk cId="261112571" sldId="364"/>
            <ac:picMk id="4" creationId="{806BA915-9AC4-7C51-ACE6-66DA26BBD513}"/>
          </ac:picMkLst>
        </pc:picChg>
        <pc:picChg chg="del mod">
          <ac:chgData name="Paul,Matt" userId="S::mgpaul@colostate.edu::d07edf82-200c-4c17-bd3e-862d9287b98f" providerId="AD" clId="Web-{1076D9CB-F59A-46EC-8F88-585D93FC9E13}" dt="2024-04-22T01:46:30.205" v="327"/>
          <ac:picMkLst>
            <pc:docMk/>
            <pc:sldMk cId="261112571" sldId="364"/>
            <ac:picMk id="7" creationId="{D90ED479-AC4F-15C8-7F49-5A78B3104CCF}"/>
          </ac:picMkLst>
        </pc:picChg>
      </pc:sldChg>
      <pc:sldChg chg="addSp delSp modSp new">
        <pc:chgData name="Paul,Matt" userId="S::mgpaul@colostate.edu::d07edf82-200c-4c17-bd3e-862d9287b98f" providerId="AD" clId="Web-{1076D9CB-F59A-46EC-8F88-585D93FC9E13}" dt="2024-04-22T02:15:37.399" v="380"/>
        <pc:sldMkLst>
          <pc:docMk/>
          <pc:sldMk cId="3593556720" sldId="365"/>
        </pc:sldMkLst>
        <pc:picChg chg="add del mod">
          <ac:chgData name="Paul,Matt" userId="S::mgpaul@colostate.edu::d07edf82-200c-4c17-bd3e-862d9287b98f" providerId="AD" clId="Web-{1076D9CB-F59A-46EC-8F88-585D93FC9E13}" dt="2024-04-22T02:15:37.399" v="380"/>
          <ac:picMkLst>
            <pc:docMk/>
            <pc:sldMk cId="3593556720" sldId="365"/>
            <ac:picMk id="5" creationId="{9DD2DAFC-3445-5DFA-44EA-D1103EC69ADA}"/>
          </ac:picMkLst>
        </pc:picChg>
      </pc:sldChg>
      <pc:sldChg chg="addSp modSp new">
        <pc:chgData name="Paul,Matt" userId="S::mgpaul@colostate.edu::d07edf82-200c-4c17-bd3e-862d9287b98f" providerId="AD" clId="Web-{1076D9CB-F59A-46EC-8F88-585D93FC9E13}" dt="2024-04-22T02:28:13.128" v="419" actId="14100"/>
        <pc:sldMkLst>
          <pc:docMk/>
          <pc:sldMk cId="3698249475" sldId="365"/>
        </pc:sldMkLst>
        <pc:spChg chg="mod">
          <ac:chgData name="Paul,Matt" userId="S::mgpaul@colostate.edu::d07edf82-200c-4c17-bd3e-862d9287b98f" providerId="AD" clId="Web-{1076D9CB-F59A-46EC-8F88-585D93FC9E13}" dt="2024-04-22T02:28:13.128" v="419" actId="14100"/>
          <ac:spMkLst>
            <pc:docMk/>
            <pc:sldMk cId="3698249475" sldId="365"/>
            <ac:spMk id="2" creationId="{F58A17FA-FD6D-376F-866A-7F7513E9EC94}"/>
          </ac:spMkLst>
        </pc:spChg>
        <pc:picChg chg="add mod">
          <ac:chgData name="Paul,Matt" userId="S::mgpaul@colostate.edu::d07edf82-200c-4c17-bd3e-862d9287b98f" providerId="AD" clId="Web-{1076D9CB-F59A-46EC-8F88-585D93FC9E13}" dt="2024-04-22T02:23:20.827" v="385" actId="14100"/>
          <ac:picMkLst>
            <pc:docMk/>
            <pc:sldMk cId="3698249475" sldId="365"/>
            <ac:picMk id="5" creationId="{71FF11BA-2F56-18A3-0587-65166E40F002}"/>
          </ac:picMkLst>
        </pc:picChg>
        <pc:picChg chg="add mod">
          <ac:chgData name="Paul,Matt" userId="S::mgpaul@colostate.edu::d07edf82-200c-4c17-bd3e-862d9287b98f" providerId="AD" clId="Web-{1076D9CB-F59A-46EC-8F88-585D93FC9E13}" dt="2024-04-22T02:27:07.330" v="387" actId="1076"/>
          <ac:picMkLst>
            <pc:docMk/>
            <pc:sldMk cId="3698249475" sldId="365"/>
            <ac:picMk id="6" creationId="{5317A06B-4F8E-BD98-9B36-DD333386307F}"/>
          </ac:picMkLst>
        </pc:picChg>
      </pc:sldChg>
    </pc:docChg>
  </pc:docChgLst>
  <pc:docChgLst>
    <pc:chgData name="Andersen,Jake" userId="S::thelazya@colostate.edu::b32b153b-5c92-4d7e-abb3-2c6da817b1df" providerId="AD" clId="Web-{7B286E58-7FA6-7ADA-F8BC-405B8F3CD801}"/>
    <pc:docChg chg="addSld modSld">
      <pc:chgData name="Andersen,Jake" userId="S::thelazya@colostate.edu::b32b153b-5c92-4d7e-abb3-2c6da817b1df" providerId="AD" clId="Web-{7B286E58-7FA6-7ADA-F8BC-405B8F3CD801}" dt="2024-04-21T03:02:19.910" v="2"/>
      <pc:docMkLst>
        <pc:docMk/>
      </pc:docMkLst>
      <pc:sldChg chg="modSp">
        <pc:chgData name="Andersen,Jake" userId="S::thelazya@colostate.edu::b32b153b-5c92-4d7e-abb3-2c6da817b1df" providerId="AD" clId="Web-{7B286E58-7FA6-7ADA-F8BC-405B8F3CD801}" dt="2024-04-21T03:01:18.862" v="1" actId="20577"/>
        <pc:sldMkLst>
          <pc:docMk/>
          <pc:sldMk cId="954410245" sldId="335"/>
        </pc:sldMkLst>
        <pc:spChg chg="mod">
          <ac:chgData name="Andersen,Jake" userId="S::thelazya@colostate.edu::b32b153b-5c92-4d7e-abb3-2c6da817b1df" providerId="AD" clId="Web-{7B286E58-7FA6-7ADA-F8BC-405B8F3CD801}" dt="2024-04-21T03:01:18.862" v="1" actId="20577"/>
          <ac:spMkLst>
            <pc:docMk/>
            <pc:sldMk cId="954410245" sldId="335"/>
            <ac:spMk id="3" creationId="{2BE0BCE3-7A85-71CE-E027-A8E454AF1454}"/>
          </ac:spMkLst>
        </pc:spChg>
      </pc:sldChg>
      <pc:sldChg chg="add replId">
        <pc:chgData name="Andersen,Jake" userId="S::thelazya@colostate.edu::b32b153b-5c92-4d7e-abb3-2c6da817b1df" providerId="AD" clId="Web-{7B286E58-7FA6-7ADA-F8BC-405B8F3CD801}" dt="2024-04-21T03:02:19.910" v="2"/>
        <pc:sldMkLst>
          <pc:docMk/>
          <pc:sldMk cId="1048479950" sldId="353"/>
        </pc:sldMkLst>
      </pc:sldChg>
    </pc:docChg>
  </pc:docChgLst>
  <pc:docChgLst>
    <pc:chgData name="Andersen,Jake" userId="S::thelazya@colostate.edu::b32b153b-5c92-4d7e-abb3-2c6da817b1df" providerId="AD" clId="Web-{2A78139A-4803-5151-8621-BE2EF4865499}"/>
    <pc:docChg chg="addSld modSld sldOrd">
      <pc:chgData name="Andersen,Jake" userId="S::thelazya@colostate.edu::b32b153b-5c92-4d7e-abb3-2c6da817b1df" providerId="AD" clId="Web-{2A78139A-4803-5151-8621-BE2EF4865499}" dt="2024-04-21T18:26:23.561" v="91"/>
      <pc:docMkLst>
        <pc:docMk/>
      </pc:docMkLst>
      <pc:sldChg chg="modSp">
        <pc:chgData name="Andersen,Jake" userId="S::thelazya@colostate.edu::b32b153b-5c92-4d7e-abb3-2c6da817b1df" providerId="AD" clId="Web-{2A78139A-4803-5151-8621-BE2EF4865499}" dt="2024-04-21T18:26:23.561" v="91"/>
        <pc:sldMkLst>
          <pc:docMk/>
          <pc:sldMk cId="3590816519" sldId="338"/>
        </pc:sldMkLst>
        <pc:picChg chg="mod">
          <ac:chgData name="Andersen,Jake" userId="S::thelazya@colostate.edu::b32b153b-5c92-4d7e-abb3-2c6da817b1df" providerId="AD" clId="Web-{2A78139A-4803-5151-8621-BE2EF4865499}" dt="2024-04-21T18:26:23.561" v="91"/>
          <ac:picMkLst>
            <pc:docMk/>
            <pc:sldMk cId="3590816519" sldId="338"/>
            <ac:picMk id="12" creationId="{BC85F8C0-B84C-01D2-4208-5596D725B2B0}"/>
          </ac:picMkLst>
        </pc:picChg>
      </pc:sldChg>
      <pc:sldChg chg="modSp ord">
        <pc:chgData name="Andersen,Jake" userId="S::thelazya@colostate.edu::b32b153b-5c92-4d7e-abb3-2c6da817b1df" providerId="AD" clId="Web-{2A78139A-4803-5151-8621-BE2EF4865499}" dt="2024-04-21T18:26:02.936" v="90"/>
        <pc:sldMkLst>
          <pc:docMk/>
          <pc:sldMk cId="2099008355" sldId="339"/>
        </pc:sldMkLst>
        <pc:spChg chg="mod">
          <ac:chgData name="Andersen,Jake" userId="S::thelazya@colostate.edu::b32b153b-5c92-4d7e-abb3-2c6da817b1df" providerId="AD" clId="Web-{2A78139A-4803-5151-8621-BE2EF4865499}" dt="2024-04-21T18:26:00.686" v="89" actId="20577"/>
          <ac:spMkLst>
            <pc:docMk/>
            <pc:sldMk cId="2099008355" sldId="339"/>
            <ac:spMk id="2" creationId="{C05D45BD-5B25-B32E-F712-18F18E7168E7}"/>
          </ac:spMkLst>
        </pc:spChg>
      </pc:sldChg>
      <pc:sldChg chg="modSp ord modNotes">
        <pc:chgData name="Andersen,Jake" userId="S::thelazya@colostate.edu::b32b153b-5c92-4d7e-abb3-2c6da817b1df" providerId="AD" clId="Web-{2A78139A-4803-5151-8621-BE2EF4865499}" dt="2024-04-21T18:25:09.576" v="74"/>
        <pc:sldMkLst>
          <pc:docMk/>
          <pc:sldMk cId="4043390973" sldId="340"/>
        </pc:sldMkLst>
        <pc:spChg chg="mod">
          <ac:chgData name="Andersen,Jake" userId="S::thelazya@colostate.edu::b32b153b-5c92-4d7e-abb3-2c6da817b1df" providerId="AD" clId="Web-{2A78139A-4803-5151-8621-BE2EF4865499}" dt="2024-04-21T18:24:10.872" v="73" actId="20577"/>
          <ac:spMkLst>
            <pc:docMk/>
            <pc:sldMk cId="4043390973" sldId="340"/>
            <ac:spMk id="2" creationId="{66FBF9F0-B02C-F479-3755-F41439C1E147}"/>
          </ac:spMkLst>
        </pc:spChg>
      </pc:sldChg>
      <pc:sldChg chg="modSp ord">
        <pc:chgData name="Andersen,Jake" userId="S::thelazya@colostate.edu::b32b153b-5c92-4d7e-abb3-2c6da817b1df" providerId="AD" clId="Web-{2A78139A-4803-5151-8621-BE2EF4865499}" dt="2024-04-21T18:18:58.462" v="4"/>
        <pc:sldMkLst>
          <pc:docMk/>
          <pc:sldMk cId="1048479950" sldId="353"/>
        </pc:sldMkLst>
        <pc:spChg chg="mod">
          <ac:chgData name="Andersen,Jake" userId="S::thelazya@colostate.edu::b32b153b-5c92-4d7e-abb3-2c6da817b1df" providerId="AD" clId="Web-{2A78139A-4803-5151-8621-BE2EF4865499}" dt="2024-04-21T18:18:55.399" v="3" actId="20577"/>
          <ac:spMkLst>
            <pc:docMk/>
            <pc:sldMk cId="1048479950" sldId="353"/>
            <ac:spMk id="2" creationId="{08F0870A-EBCD-13FC-D1A2-49C555C48170}"/>
          </ac:spMkLst>
        </pc:spChg>
        <pc:spChg chg="mod">
          <ac:chgData name="Andersen,Jake" userId="S::thelazya@colostate.edu::b32b153b-5c92-4d7e-abb3-2c6da817b1df" providerId="AD" clId="Web-{2A78139A-4803-5151-8621-BE2EF4865499}" dt="2024-04-21T18:18:49.399" v="1" actId="20577"/>
          <ac:spMkLst>
            <pc:docMk/>
            <pc:sldMk cId="1048479950" sldId="353"/>
            <ac:spMk id="7" creationId="{70B4EC43-20C2-1DA5-646B-B8D26CF7D003}"/>
          </ac:spMkLst>
        </pc:spChg>
      </pc:sldChg>
      <pc:sldChg chg="modSp add replId">
        <pc:chgData name="Andersen,Jake" userId="S::thelazya@colostate.edu::b32b153b-5c92-4d7e-abb3-2c6da817b1df" providerId="AD" clId="Web-{2A78139A-4803-5151-8621-BE2EF4865499}" dt="2024-04-21T18:19:32.946" v="11" actId="20577"/>
        <pc:sldMkLst>
          <pc:docMk/>
          <pc:sldMk cId="348844222" sldId="354"/>
        </pc:sldMkLst>
        <pc:spChg chg="mod">
          <ac:chgData name="Andersen,Jake" userId="S::thelazya@colostate.edu::b32b153b-5c92-4d7e-abb3-2c6da817b1df" providerId="AD" clId="Web-{2A78139A-4803-5151-8621-BE2EF4865499}" dt="2024-04-21T18:19:32.946" v="11" actId="20577"/>
          <ac:spMkLst>
            <pc:docMk/>
            <pc:sldMk cId="348844222" sldId="354"/>
            <ac:spMk id="7" creationId="{70B4EC43-20C2-1DA5-646B-B8D26CF7D003}"/>
          </ac:spMkLst>
        </pc:spChg>
      </pc:sldChg>
      <pc:sldChg chg="modSp add ord replId modNotes">
        <pc:chgData name="Andersen,Jake" userId="S::thelazya@colostate.edu::b32b153b-5c92-4d7e-abb3-2c6da817b1df" providerId="AD" clId="Web-{2A78139A-4803-5151-8621-BE2EF4865499}" dt="2024-04-21T18:20:54.276" v="35"/>
        <pc:sldMkLst>
          <pc:docMk/>
          <pc:sldMk cId="2086894579" sldId="355"/>
        </pc:sldMkLst>
        <pc:spChg chg="mod">
          <ac:chgData name="Andersen,Jake" userId="S::thelazya@colostate.edu::b32b153b-5c92-4d7e-abb3-2c6da817b1df" providerId="AD" clId="Web-{2A78139A-4803-5151-8621-BE2EF4865499}" dt="2024-04-21T18:20:54.197" v="34" actId="20577"/>
          <ac:spMkLst>
            <pc:docMk/>
            <pc:sldMk cId="2086894579" sldId="355"/>
            <ac:spMk id="2" creationId="{08F0870A-EBCD-13FC-D1A2-49C555C48170}"/>
          </ac:spMkLst>
        </pc:spChg>
        <pc:spChg chg="mod">
          <ac:chgData name="Andersen,Jake" userId="S::thelazya@colostate.edu::b32b153b-5c92-4d7e-abb3-2c6da817b1df" providerId="AD" clId="Web-{2A78139A-4803-5151-8621-BE2EF4865499}" dt="2024-04-21T18:20:27.650" v="19" actId="14100"/>
          <ac:spMkLst>
            <pc:docMk/>
            <pc:sldMk cId="2086894579" sldId="355"/>
            <ac:spMk id="7" creationId="{70B4EC43-20C2-1DA5-646B-B8D26CF7D003}"/>
          </ac:spMkLst>
        </pc:spChg>
      </pc:sldChg>
      <pc:sldChg chg="addSp delSp modSp add replId modNotes">
        <pc:chgData name="Andersen,Jake" userId="S::thelazya@colostate.edu::b32b153b-5c92-4d7e-abb3-2c6da817b1df" providerId="AD" clId="Web-{2A78139A-4803-5151-8621-BE2EF4865499}" dt="2024-04-21T18:23:12.449" v="63" actId="20577"/>
        <pc:sldMkLst>
          <pc:docMk/>
          <pc:sldMk cId="1451056824" sldId="356"/>
        </pc:sldMkLst>
        <pc:spChg chg="del mod">
          <ac:chgData name="Andersen,Jake" userId="S::thelazya@colostate.edu::b32b153b-5c92-4d7e-abb3-2c6da817b1df" providerId="AD" clId="Web-{2A78139A-4803-5151-8621-BE2EF4865499}" dt="2024-04-21T18:21:33.776" v="44"/>
          <ac:spMkLst>
            <pc:docMk/>
            <pc:sldMk cId="1451056824" sldId="356"/>
            <ac:spMk id="2" creationId="{08F0870A-EBCD-13FC-D1A2-49C555C48170}"/>
          </ac:spMkLst>
        </pc:spChg>
        <pc:spChg chg="add del mod">
          <ac:chgData name="Andersen,Jake" userId="S::thelazya@colostate.edu::b32b153b-5c92-4d7e-abb3-2c6da817b1df" providerId="AD" clId="Web-{2A78139A-4803-5151-8621-BE2EF4865499}" dt="2024-04-21T18:21:15.479" v="39"/>
          <ac:spMkLst>
            <pc:docMk/>
            <pc:sldMk cId="1451056824" sldId="356"/>
            <ac:spMk id="5" creationId="{3E210230-DF12-5507-9132-090A19C9B6CD}"/>
          </ac:spMkLst>
        </pc:spChg>
        <pc:spChg chg="del mod">
          <ac:chgData name="Andersen,Jake" userId="S::thelazya@colostate.edu::b32b153b-5c92-4d7e-abb3-2c6da817b1df" providerId="AD" clId="Web-{2A78139A-4803-5151-8621-BE2EF4865499}" dt="2024-04-21T18:21:11.776" v="38"/>
          <ac:spMkLst>
            <pc:docMk/>
            <pc:sldMk cId="1451056824" sldId="356"/>
            <ac:spMk id="7" creationId="{70B4EC43-20C2-1DA5-646B-B8D26CF7D003}"/>
          </ac:spMkLst>
        </pc:spChg>
        <pc:spChg chg="add del mod">
          <ac:chgData name="Andersen,Jake" userId="S::thelazya@colostate.edu::b32b153b-5c92-4d7e-abb3-2c6da817b1df" providerId="AD" clId="Web-{2A78139A-4803-5151-8621-BE2EF4865499}" dt="2024-04-21T18:21:36.151" v="45"/>
          <ac:spMkLst>
            <pc:docMk/>
            <pc:sldMk cId="1451056824" sldId="356"/>
            <ac:spMk id="9" creationId="{2A8C18BB-BA93-331E-99CB-61E6C8C8E582}"/>
          </ac:spMkLst>
        </pc:spChg>
        <pc:spChg chg="add mod">
          <ac:chgData name="Andersen,Jake" userId="S::thelazya@colostate.edu::b32b153b-5c92-4d7e-abb3-2c6da817b1df" providerId="AD" clId="Web-{2A78139A-4803-5151-8621-BE2EF4865499}" dt="2024-04-21T18:23:12.449" v="63" actId="20577"/>
          <ac:spMkLst>
            <pc:docMk/>
            <pc:sldMk cId="1451056824" sldId="356"/>
            <ac:spMk id="11" creationId="{DA832B4A-F398-0FE8-DF1B-DF85C9FE7848}"/>
          </ac:spMkLst>
        </pc:spChg>
        <pc:picChg chg="add mod">
          <ac:chgData name="Andersen,Jake" userId="S::thelazya@colostate.edu::b32b153b-5c92-4d7e-abb3-2c6da817b1df" providerId="AD" clId="Web-{2A78139A-4803-5151-8621-BE2EF4865499}" dt="2024-04-21T18:23:01.230" v="53" actId="1076"/>
          <ac:picMkLst>
            <pc:docMk/>
            <pc:sldMk cId="1451056824" sldId="356"/>
            <ac:picMk id="6" creationId="{EB8A97B8-0E4D-7DDC-92E8-F1FE4F2C41FE}"/>
          </ac:picMkLst>
        </pc:picChg>
      </pc:sldChg>
    </pc:docChg>
  </pc:docChgLst>
  <pc:docChgLst>
    <pc:chgData name="Andersen,Jake" userId="S::thelazya@colostate.edu::b32b153b-5c92-4d7e-abb3-2c6da817b1df" providerId="AD" clId="Web-{26E5D1A3-EB29-D0F1-148E-5F087D5D901B}"/>
    <pc:docChg chg="modSld">
      <pc:chgData name="Andersen,Jake" userId="S::thelazya@colostate.edu::b32b153b-5c92-4d7e-abb3-2c6da817b1df" providerId="AD" clId="Web-{26E5D1A3-EB29-D0F1-148E-5F087D5D901B}" dt="2024-05-03T21:30:36.197" v="1" actId="1076"/>
      <pc:docMkLst>
        <pc:docMk/>
      </pc:docMkLst>
      <pc:sldChg chg="modSp">
        <pc:chgData name="Andersen,Jake" userId="S::thelazya@colostate.edu::b32b153b-5c92-4d7e-abb3-2c6da817b1df" providerId="AD" clId="Web-{26E5D1A3-EB29-D0F1-148E-5F087D5D901B}" dt="2024-05-03T21:30:36.197" v="1" actId="1076"/>
        <pc:sldMkLst>
          <pc:docMk/>
          <pc:sldMk cId="954410245" sldId="335"/>
        </pc:sldMkLst>
        <pc:spChg chg="mod">
          <ac:chgData name="Andersen,Jake" userId="S::thelazya@colostate.edu::b32b153b-5c92-4d7e-abb3-2c6da817b1df" providerId="AD" clId="Web-{26E5D1A3-EB29-D0F1-148E-5F087D5D901B}" dt="2024-05-03T21:30:36.197" v="1" actId="1076"/>
          <ac:spMkLst>
            <pc:docMk/>
            <pc:sldMk cId="954410245" sldId="335"/>
            <ac:spMk id="3" creationId="{2BE0BCE3-7A85-71CE-E027-A8E454AF14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5/3/2024</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p>
          <a:p>
            <a:endParaRPr lang="en-US">
              <a:ea typeface="Calibri"/>
              <a:cs typeface="Calibri"/>
            </a:endParaRPr>
          </a:p>
          <a:p>
            <a:r>
              <a:rPr lang="en-US">
                <a:ea typeface="Calibri"/>
                <a:cs typeface="Calibri"/>
              </a:rPr>
              <a:t>Have everybody introduce themselves</a:t>
            </a:r>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a:p>
        </p:txBody>
      </p:sp>
    </p:spTree>
    <p:extLst>
      <p:ext uri="{BB962C8B-B14F-4D97-AF65-F5344CB8AC3E}">
        <p14:creationId xmlns:p14="http://schemas.microsoft.com/office/powerpoint/2010/main" val="60781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Subhashini</a:t>
            </a:r>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a:p>
        </p:txBody>
      </p:sp>
    </p:spTree>
    <p:extLst>
      <p:ext uri="{BB962C8B-B14F-4D97-AF65-F5344CB8AC3E}">
        <p14:creationId xmlns:p14="http://schemas.microsoft.com/office/powerpoint/2010/main" val="292131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a:p>
        </p:txBody>
      </p:sp>
    </p:spTree>
    <p:extLst>
      <p:ext uri="{BB962C8B-B14F-4D97-AF65-F5344CB8AC3E}">
        <p14:creationId xmlns:p14="http://schemas.microsoft.com/office/powerpoint/2010/main" val="115009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a:t>
            </a:r>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a:p>
        </p:txBody>
      </p:sp>
    </p:spTree>
    <p:extLst>
      <p:ext uri="{BB962C8B-B14F-4D97-AF65-F5344CB8AC3E}">
        <p14:creationId xmlns:p14="http://schemas.microsoft.com/office/powerpoint/2010/main" val="190498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a:p>
        </p:txBody>
      </p:sp>
    </p:spTree>
    <p:extLst>
      <p:ext uri="{BB962C8B-B14F-4D97-AF65-F5344CB8AC3E}">
        <p14:creationId xmlns:p14="http://schemas.microsoft.com/office/powerpoint/2010/main" val="1500121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endParaRPr lang="en-US"/>
          </a:p>
          <a:p>
            <a:endParaRPr lang="en-US">
              <a:ea typeface="Calibri"/>
              <a:cs typeface="Calibri"/>
            </a:endParaRPr>
          </a:p>
          <a:p>
            <a:r>
              <a:rPr lang="en-US">
                <a:ea typeface="Calibri"/>
                <a:cs typeface="Calibri"/>
              </a:rPr>
              <a:t>Its interesting that our dataset was able to provide this information. We are unable to find anything within the dataset that shows a location dimension.</a:t>
            </a:r>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a:p>
        </p:txBody>
      </p:sp>
    </p:spTree>
    <p:extLst>
      <p:ext uri="{BB962C8B-B14F-4D97-AF65-F5344CB8AC3E}">
        <p14:creationId xmlns:p14="http://schemas.microsoft.com/office/powerpoint/2010/main" val="182194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Matt</a:t>
            </a:r>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a:p>
        </p:txBody>
      </p:sp>
    </p:spTree>
    <p:extLst>
      <p:ext uri="{BB962C8B-B14F-4D97-AF65-F5344CB8AC3E}">
        <p14:creationId xmlns:p14="http://schemas.microsoft.com/office/powerpoint/2010/main" val="763574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Matt</a:t>
            </a:r>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a:p>
        </p:txBody>
      </p:sp>
    </p:spTree>
    <p:extLst>
      <p:ext uri="{BB962C8B-B14F-4D97-AF65-F5344CB8AC3E}">
        <p14:creationId xmlns:p14="http://schemas.microsoft.com/office/powerpoint/2010/main" val="33976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Matt</a:t>
            </a:r>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a:p>
        </p:txBody>
      </p:sp>
    </p:spTree>
    <p:extLst>
      <p:ext uri="{BB962C8B-B14F-4D97-AF65-F5344CB8AC3E}">
        <p14:creationId xmlns:p14="http://schemas.microsoft.com/office/powerpoint/2010/main" val="339518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endParaRPr lang="en-US"/>
          </a:p>
          <a:p>
            <a:endParaRPr lang="en-US"/>
          </a:p>
          <a:p>
            <a:r>
              <a:rPr lang="en-US">
                <a:cs typeface="Calibri" panose="020F0502020204030204"/>
              </a:rPr>
              <a:t>Context – we pulled this dataset from online and don’t actually understand the full context of the business or the data. Perhaps its even manufactured and it doesn’t actually relate to anything.</a:t>
            </a:r>
            <a:endParaRPr lang="en-US"/>
          </a:p>
          <a:p>
            <a:endParaRPr lang="en-US"/>
          </a:p>
          <a:p>
            <a:r>
              <a:rPr lang="en-US"/>
              <a:t>None of our dimensions have a large impact on customer churn. While some dimensions like age can be slightly over the average churn nothing is significantly larger. </a:t>
            </a:r>
          </a:p>
          <a:p>
            <a:endParaRPr lang="en-US"/>
          </a:p>
          <a:p>
            <a:r>
              <a:rPr lang="en-US"/>
              <a:t>This rises the question of why don’t they affect churn? Is there something else more significant that the data isn’t picking up? </a:t>
            </a:r>
          </a:p>
          <a:p>
            <a:endParaRPr lang="en-US"/>
          </a:p>
          <a:p>
            <a:r>
              <a:rPr lang="en-US">
                <a:cs typeface="Calibri"/>
              </a:rPr>
              <a:t>Matt</a:t>
            </a:r>
            <a:endParaRPr lang="en-US"/>
          </a:p>
          <a:p>
            <a:r>
              <a:rPr lang="en-US"/>
              <a:t>I explored why there was no affect and I found that the customers that are most likely to leave are the ones who spend the most. In addition, they have a higher level of customer satisfaction. This tells me that while the customer has an average satisfaction level with the product of our firm there are other options that are more appealing to the customer. </a:t>
            </a:r>
          </a:p>
          <a:p>
            <a:endParaRPr lang="en-US"/>
          </a:p>
          <a:p>
            <a:r>
              <a:rPr lang="en-US"/>
              <a:t>So new customers that come in rapidly swap over to the other products. More than 60% of our customers have been with the firm for over 10 years. So it seems like once customers are there long enough they become complacent and stick around.</a:t>
            </a:r>
            <a:endParaRPr lang="en-US">
              <a:cs typeface="Calibri" panose="020F0502020204030204"/>
            </a:endParaRPr>
          </a:p>
          <a:p>
            <a:endParaRPr lang="en-US"/>
          </a:p>
          <a:p>
            <a:r>
              <a:rPr lang="en-US">
                <a:cs typeface="Calibri"/>
              </a:rPr>
              <a:t>Subhashini</a:t>
            </a:r>
            <a:endParaRPr lang="en-US"/>
          </a:p>
          <a:p>
            <a:r>
              <a:rPr lang="en-US"/>
              <a:t>Customer satisfaction isn’t higher with long term customers and I think most likely leaving the firm and finding a new place so purchase products is more work so they just stick around. Churn is 30% for customers who have been purchasing from 1-5 years and it falls to 18% for firms that have been there for 16-20 years. </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a:p>
        </p:txBody>
      </p:sp>
    </p:spTree>
    <p:extLst>
      <p:ext uri="{BB962C8B-B14F-4D97-AF65-F5344CB8AC3E}">
        <p14:creationId xmlns:p14="http://schemas.microsoft.com/office/powerpoint/2010/main" val="57383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a:t>
            </a:r>
          </a:p>
          <a:p>
            <a:r>
              <a:rPr lang="en-US">
                <a:ea typeface="Calibri"/>
                <a:cs typeface="Calibri"/>
              </a:rPr>
              <a:t>We look forward to your questions and feedback.</a:t>
            </a:r>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a:p>
        </p:txBody>
      </p:sp>
    </p:spTree>
    <p:extLst>
      <p:ext uri="{BB962C8B-B14F-4D97-AF65-F5344CB8AC3E}">
        <p14:creationId xmlns:p14="http://schemas.microsoft.com/office/powerpoint/2010/main" val="3441957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a:p>
        </p:txBody>
      </p:sp>
    </p:spTree>
    <p:extLst>
      <p:ext uri="{BB962C8B-B14F-4D97-AF65-F5344CB8AC3E}">
        <p14:creationId xmlns:p14="http://schemas.microsoft.com/office/powerpoint/2010/main" val="258668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400"/>
              </a:lnSpc>
              <a:spcAft>
                <a:spcPts val="1200"/>
              </a:spcAft>
            </a:pPr>
            <a:r>
              <a:rPr lang="en-US">
                <a:ea typeface="Calibri" panose="020F0502020204030204"/>
                <a:cs typeface="Calibri" panose="020F0502020204030204"/>
              </a:rPr>
              <a:t>Jake</a:t>
            </a:r>
          </a:p>
          <a:p>
            <a:pPr marL="285750" indent="-285750">
              <a:lnSpc>
                <a:spcPts val="2400"/>
              </a:lnSpc>
              <a:spcAft>
                <a:spcPts val="1200"/>
              </a:spcAft>
              <a:buFont typeface="Arial,Sans-Serif"/>
              <a:buChar char="•"/>
            </a:pPr>
            <a:r>
              <a:rPr lang="en-US"/>
              <a:t>The churn rate measures a company's loss of subscribers for a given period of time.</a:t>
            </a:r>
            <a:endParaRPr lang="en-US">
              <a:ea typeface="Calibri" panose="020F0502020204030204"/>
              <a:cs typeface="Calibri" panose="020F0502020204030204"/>
            </a:endParaRPr>
          </a:p>
          <a:p>
            <a:pPr marL="285750" indent="-285750">
              <a:lnSpc>
                <a:spcPts val="2400"/>
              </a:lnSpc>
              <a:spcAft>
                <a:spcPts val="1200"/>
              </a:spcAft>
              <a:buFont typeface="Arial,Sans-Serif"/>
              <a:buChar char="•"/>
            </a:pPr>
            <a:r>
              <a:rPr lang="en-US"/>
              <a:t>Churn rates can be applied to subscription-based businesses as well as to the number of employees that leave a firm.</a:t>
            </a:r>
            <a:endParaRPr lang="en-US">
              <a:cs typeface="Calibri"/>
            </a:endParaRPr>
          </a:p>
          <a:p>
            <a:pPr marL="285750" indent="-285750">
              <a:lnSpc>
                <a:spcPts val="2400"/>
              </a:lnSpc>
              <a:spcAft>
                <a:spcPts val="1200"/>
              </a:spcAft>
              <a:buFont typeface="Arial,Sans-Serif"/>
              <a:buChar char="•"/>
            </a:pPr>
            <a:r>
              <a:rPr lang="en-US"/>
              <a:t>Churn rate is the opposite of growth rate, which measures the acquisition of customers.</a:t>
            </a:r>
            <a:endParaRPr lang="en-US">
              <a:ea typeface="Calibri"/>
              <a:cs typeface="Calibri"/>
            </a:endParaRPr>
          </a:p>
          <a:p>
            <a:pPr marL="285750" indent="-285750">
              <a:lnSpc>
                <a:spcPts val="2400"/>
              </a:lnSpc>
              <a:spcAft>
                <a:spcPts val="1200"/>
              </a:spcAft>
              <a:buFont typeface="Arial,Sans-Serif"/>
              <a:buChar char="•"/>
            </a:pPr>
            <a:r>
              <a:rPr lang="en-US"/>
              <a:t>For a company to experience growth it must ensure that its new subscriptions are higher than its lost subscriptions in a given period.</a:t>
            </a:r>
            <a:endParaRPr lang="en-US">
              <a:ea typeface="Calibri"/>
              <a:cs typeface="Calibri"/>
            </a:endParaRPr>
          </a:p>
          <a:p>
            <a:pPr marL="285750" indent="-285750">
              <a:lnSpc>
                <a:spcPts val="2400"/>
              </a:lnSpc>
              <a:spcAft>
                <a:spcPts val="1200"/>
              </a:spcAft>
              <a:buFont typeface="Arial,Sans-Serif"/>
              <a:buChar char="•"/>
            </a:pPr>
            <a:r>
              <a:rPr lang="en-US"/>
              <a:t>Each industry will have a different average churn rate that companies can compare themselves with to understand their competitiveness.</a:t>
            </a:r>
            <a:endParaRPr lang="en-US">
              <a:ea typeface="Calibri"/>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a:p>
        </p:txBody>
      </p:sp>
    </p:spTree>
    <p:extLst>
      <p:ext uri="{BB962C8B-B14F-4D97-AF65-F5344CB8AC3E}">
        <p14:creationId xmlns:p14="http://schemas.microsoft.com/office/powerpoint/2010/main" val="1823396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endParaRPr lang="en-US"/>
          </a:p>
          <a:p>
            <a:r>
              <a:rPr lang="en-US"/>
              <a:t>https://www.kaggle.com/datasets/hassaneskikri/online-retail-customer-churn-dataset</a:t>
            </a:r>
          </a:p>
          <a:p>
            <a:r>
              <a:rPr lang="en-US"/>
              <a:t>The dataset provides an overview of customer interaction with an online retail store with the goal of predicting customer churn based on various behavioral and demographic features. </a:t>
            </a:r>
          </a:p>
          <a:p>
            <a:r>
              <a:rPr lang="en-US"/>
              <a:t>Age, gender, annual income, total spend, years as a customer, number of purchases, average transaction amount, number of returns, number of support contacts, satisfaction score, last purchase days ago, email opt in, promotion response and target churn are all included in the dataset. </a:t>
            </a:r>
            <a:endParaRPr lang="en-US">
              <a:ea typeface="Calibri" panose="020F0502020204030204"/>
              <a:cs typeface="Calibri" panose="020F0502020204030204"/>
            </a:endParaRPr>
          </a:p>
          <a:p>
            <a:r>
              <a:rPr lang="en-US"/>
              <a:t>We selected this dataset because of its wide range of dimensions. With more options we should be able to get a better picture of customer churn</a:t>
            </a:r>
            <a:endParaRPr lang="en-US">
              <a:ea typeface="Calibri" panose="020F0502020204030204"/>
              <a:cs typeface="Calibri" panose="020F0502020204030204"/>
            </a:endParaRPr>
          </a:p>
          <a:p>
            <a:r>
              <a:rPr lang="en-US"/>
              <a:t>Additionally, we focused on an online retailer because online retailers have less of a physical interaction with customers that can drive future purchases. Online sales are less personal so we want to try and find traits that can predict customer churn of those customers. </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339279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Jake</a:t>
            </a:r>
            <a:endParaRPr lang="en-US">
              <a:cs typeface="Calibri"/>
            </a:endParaRPr>
          </a:p>
          <a:p>
            <a:pPr marL="171450" indent="-171450">
              <a:buFont typeface="Arial"/>
              <a:buChar char="•"/>
            </a:pPr>
            <a:r>
              <a:rPr lang="en-US">
                <a:cs typeface="Calibri"/>
              </a:rPr>
              <a:t>We approached Churn from a slightly different direction. </a:t>
            </a:r>
            <a:endParaRPr lang="en-US">
              <a:ea typeface="Calibri"/>
              <a:cs typeface="Calibri"/>
            </a:endParaRPr>
          </a:p>
          <a:p>
            <a:pPr marL="285750" indent="-285750">
              <a:buFont typeface="Arial"/>
              <a:buChar char="•"/>
            </a:pPr>
            <a:r>
              <a:rPr lang="en-US">
                <a:cs typeface="Calibri"/>
              </a:rPr>
              <a:t>Obviously producing a better product decreases churn</a:t>
            </a:r>
            <a:endParaRPr lang="en-US">
              <a:ea typeface="Calibri"/>
              <a:cs typeface="Calibri"/>
            </a:endParaRPr>
          </a:p>
          <a:p>
            <a:pPr marL="285750" indent="-285750">
              <a:buFont typeface="Arial"/>
              <a:buChar char="•"/>
            </a:pPr>
            <a:r>
              <a:rPr lang="en-US">
                <a:cs typeface="Calibri"/>
              </a:rPr>
              <a:t>Same with producing goods that are unique or essentials. </a:t>
            </a:r>
            <a:endParaRPr lang="en-US">
              <a:ea typeface="Calibri"/>
              <a:cs typeface="Calibri"/>
            </a:endParaRPr>
          </a:p>
          <a:p>
            <a:pPr marL="285750" indent="-285750">
              <a:buFont typeface="Arial"/>
              <a:buChar char="•"/>
            </a:pPr>
            <a:r>
              <a:rPr lang="en-US">
                <a:cs typeface="Calibri"/>
              </a:rPr>
              <a:t>However, we wanted to approach this from a different. Are there certain attributes that customers have that make them less likely to churn?</a:t>
            </a:r>
            <a:endParaRPr lang="en-US">
              <a:ea typeface="Calibri"/>
              <a:cs typeface="Calibri"/>
            </a:endParaRPr>
          </a:p>
          <a:p>
            <a:pPr marL="285750" indent="-285750">
              <a:buFont typeface="Arial"/>
              <a:buChar char="•"/>
            </a:pPr>
            <a:r>
              <a:rPr lang="en-US">
                <a:cs typeface="Calibri"/>
              </a:rPr>
              <a:t>If we can identify these attributes then we can try and find more customers with these attributes.</a:t>
            </a:r>
            <a:endParaRPr lang="en-US">
              <a:ea typeface="Calibri"/>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185605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Matt</a:t>
            </a:r>
          </a:p>
          <a:p>
            <a:pPr marL="285750" indent="-285750">
              <a:buFont typeface="Arial"/>
              <a:buChar char="•"/>
            </a:pPr>
            <a:r>
              <a:rPr lang="en-US"/>
              <a:t>Downloaded dataset</a:t>
            </a:r>
            <a:endParaRPr lang="en-US">
              <a:ea typeface="Calibri" panose="020F0502020204030204"/>
              <a:cs typeface="Calibri" panose="020F0502020204030204"/>
            </a:endParaRPr>
          </a:p>
          <a:p>
            <a:pPr marL="285750" indent="-285750">
              <a:buFont typeface="Arial"/>
              <a:buChar char="•"/>
            </a:pPr>
            <a:r>
              <a:rPr lang="en-US"/>
              <a:t>Uploaded to Power Bi</a:t>
            </a:r>
            <a:endParaRPr lang="en-US">
              <a:ea typeface="Calibri"/>
              <a:cs typeface="Calibri"/>
            </a:endParaRPr>
          </a:p>
          <a:p>
            <a:pPr marL="285750" indent="-285750">
              <a:buFont typeface="Arial"/>
              <a:buChar char="•"/>
            </a:pPr>
            <a:r>
              <a:rPr lang="en-US"/>
              <a:t>Used power query to transform the raw data into a fact table (churn) and two dimension tables (customer and orders)</a:t>
            </a:r>
            <a:endParaRPr lang="en-US">
              <a:ea typeface="Calibri"/>
              <a:cs typeface="Calibri"/>
            </a:endParaRPr>
          </a:p>
          <a:p>
            <a:pPr marL="285750" indent="-285750">
              <a:buFont typeface="Arial"/>
              <a:buChar char="•"/>
            </a:pPr>
            <a:r>
              <a:rPr lang="en-US"/>
              <a:t>Renamed Data Columns for Clarity</a:t>
            </a:r>
            <a:endParaRPr lang="en-US">
              <a:ea typeface="Calibri"/>
              <a:cs typeface="Calibri"/>
            </a:endParaRPr>
          </a:p>
          <a:p>
            <a:pPr marL="285750" indent="-285750">
              <a:buFont typeface="Arial"/>
              <a:buChar char="•"/>
            </a:pPr>
            <a:r>
              <a:rPr lang="en-US"/>
              <a:t>Adjusted income to show full value not a number in thousands</a:t>
            </a:r>
            <a:endParaRPr lang="en-US">
              <a:ea typeface="Calibri"/>
              <a:cs typeface="Calibri"/>
            </a:endParaRPr>
          </a:p>
          <a:p>
            <a:pPr marL="285750" indent="-285750">
              <a:buFont typeface="Arial"/>
              <a:buChar char="•"/>
            </a:pPr>
            <a:r>
              <a:rPr lang="en-US"/>
              <a:t>Changed data types for easier analysis</a:t>
            </a:r>
            <a:endParaRPr lang="en-US">
              <a:ea typeface="Calibri"/>
              <a:cs typeface="Calibri"/>
            </a:endParaRPr>
          </a:p>
          <a:p>
            <a:pPr marL="285750" indent="-285750">
              <a:buFont typeface="Arial"/>
              <a:buChar char="•"/>
            </a:pPr>
            <a:r>
              <a:rPr lang="en-US"/>
              <a:t>Created Relationships between tables</a:t>
            </a:r>
            <a:endParaRPr lang="en-US">
              <a:ea typeface="Calibri"/>
              <a:cs typeface="Calibri"/>
            </a:endParaRPr>
          </a:p>
          <a:p>
            <a:pPr marL="285750" indent="-285750">
              <a:buFont typeface="Arial"/>
              <a:buChar char="•"/>
            </a:pPr>
            <a:r>
              <a:rPr lang="en-US"/>
              <a:t>Created an Income Range, Years as Customer Range, and Age Range column</a:t>
            </a:r>
            <a:endParaRPr lang="en-US">
              <a:ea typeface="Calibri"/>
              <a:cs typeface="Calibri"/>
            </a:endParaRPr>
          </a:p>
          <a:p>
            <a:pPr marL="285750" lvl="1" indent="-285750">
              <a:buFont typeface="Arial"/>
              <a:buChar char="•"/>
            </a:pPr>
            <a:r>
              <a:rPr lang="en-US"/>
              <a:t>So we could count the number of people who churned for each range</a:t>
            </a:r>
            <a:endParaRPr lang="en-US">
              <a:ea typeface="Calibri"/>
              <a:cs typeface="Calibri"/>
            </a:endParaRPr>
          </a:p>
          <a:p>
            <a:pPr marL="285750" indent="-285750">
              <a:buFont typeface="Arial"/>
              <a:buChar char="•"/>
            </a:pPr>
            <a:r>
              <a:rPr lang="en-US"/>
              <a:t>Our churn data is in true false format. Meaning it says true if the person left. So, I created some measures the count the number of true (leaving) and number of false (staying).</a:t>
            </a:r>
            <a:endParaRPr lang="en-US">
              <a:ea typeface="Calibri"/>
              <a:cs typeface="Calibri"/>
            </a:endParaRPr>
          </a:p>
          <a:p>
            <a:pPr marL="285750" indent="-285750">
              <a:buFont typeface="Arial"/>
              <a:buChar char="•"/>
            </a:pPr>
            <a:r>
              <a:rPr lang="en-US"/>
              <a:t>I also produced counts for email responses.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395831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Matt</a:t>
            </a:r>
          </a:p>
          <a:p>
            <a:pPr marL="285750" indent="-285750">
              <a:buFont typeface="Arial"/>
              <a:buChar char="•"/>
            </a:pPr>
            <a:r>
              <a:rPr lang="en-US"/>
              <a:t>Downloaded dataset</a:t>
            </a:r>
            <a:endParaRPr lang="en-US">
              <a:ea typeface="Calibri" panose="020F0502020204030204"/>
              <a:cs typeface="Calibri" panose="020F0502020204030204"/>
            </a:endParaRPr>
          </a:p>
          <a:p>
            <a:pPr marL="285750" indent="-285750">
              <a:buFont typeface="Arial"/>
              <a:buChar char="•"/>
            </a:pPr>
            <a:r>
              <a:rPr lang="en-US"/>
              <a:t>Uploaded to Power Bi</a:t>
            </a:r>
            <a:endParaRPr lang="en-US">
              <a:ea typeface="Calibri"/>
              <a:cs typeface="Calibri"/>
            </a:endParaRPr>
          </a:p>
          <a:p>
            <a:pPr marL="285750" indent="-285750">
              <a:buFont typeface="Arial"/>
              <a:buChar char="•"/>
            </a:pPr>
            <a:r>
              <a:rPr lang="en-US"/>
              <a:t>Used power query to transform the raw data into a fact table (churn) and two dimension tables (customer and orders)</a:t>
            </a:r>
            <a:endParaRPr lang="en-US">
              <a:ea typeface="Calibri"/>
              <a:cs typeface="Calibri"/>
            </a:endParaRPr>
          </a:p>
          <a:p>
            <a:pPr marL="285750" indent="-285750">
              <a:buFont typeface="Arial"/>
              <a:buChar char="•"/>
            </a:pPr>
            <a:r>
              <a:rPr lang="en-US"/>
              <a:t>Renamed Data Columns for Clarity</a:t>
            </a:r>
            <a:endParaRPr lang="en-US">
              <a:ea typeface="Calibri"/>
              <a:cs typeface="Calibri"/>
            </a:endParaRPr>
          </a:p>
          <a:p>
            <a:pPr marL="285750" indent="-285750">
              <a:buFont typeface="Arial"/>
              <a:buChar char="•"/>
            </a:pPr>
            <a:r>
              <a:rPr lang="en-US"/>
              <a:t>Adjusted income to show full value not a number in thousands</a:t>
            </a:r>
            <a:endParaRPr lang="en-US">
              <a:ea typeface="Calibri"/>
              <a:cs typeface="Calibri"/>
            </a:endParaRPr>
          </a:p>
          <a:p>
            <a:pPr marL="285750" indent="-285750">
              <a:buFont typeface="Arial"/>
              <a:buChar char="•"/>
            </a:pPr>
            <a:r>
              <a:rPr lang="en-US"/>
              <a:t>Changed data types for easier analysis</a:t>
            </a:r>
            <a:endParaRPr lang="en-US">
              <a:ea typeface="Calibri"/>
              <a:cs typeface="Calibri"/>
            </a:endParaRPr>
          </a:p>
          <a:p>
            <a:pPr marL="285750" indent="-285750">
              <a:buFont typeface="Arial"/>
              <a:buChar char="•"/>
            </a:pPr>
            <a:r>
              <a:rPr lang="en-US"/>
              <a:t>Created Relationships between tables</a:t>
            </a:r>
            <a:endParaRPr lang="en-US">
              <a:ea typeface="Calibri"/>
              <a:cs typeface="Calibri"/>
            </a:endParaRPr>
          </a:p>
          <a:p>
            <a:pPr marL="285750" indent="-285750">
              <a:buFont typeface="Arial"/>
              <a:buChar char="•"/>
            </a:pPr>
            <a:r>
              <a:rPr lang="en-US"/>
              <a:t>Created an Income Range, Years as Customer Range, and Age Range column</a:t>
            </a:r>
            <a:endParaRPr lang="en-US">
              <a:ea typeface="Calibri"/>
              <a:cs typeface="Calibri"/>
            </a:endParaRPr>
          </a:p>
          <a:p>
            <a:pPr marL="285750" lvl="1" indent="-285750">
              <a:buFont typeface="Arial"/>
              <a:buChar char="•"/>
            </a:pPr>
            <a:r>
              <a:rPr lang="en-US"/>
              <a:t>So we could count the number of people who churned for each range</a:t>
            </a:r>
            <a:endParaRPr lang="en-US">
              <a:ea typeface="Calibri"/>
              <a:cs typeface="Calibri"/>
            </a:endParaRPr>
          </a:p>
          <a:p>
            <a:pPr marL="285750" indent="-285750">
              <a:buFont typeface="Arial"/>
              <a:buChar char="•"/>
            </a:pPr>
            <a:r>
              <a:rPr lang="en-US"/>
              <a:t>Our churn data is in true false format. Meaning it says true if the person left. So, I created some measures the count the number of true (leaving) and number of false (staying).</a:t>
            </a:r>
            <a:endParaRPr lang="en-US">
              <a:ea typeface="Calibri"/>
              <a:cs typeface="Calibri"/>
            </a:endParaRPr>
          </a:p>
          <a:p>
            <a:pPr marL="285750" indent="-285750">
              <a:buFont typeface="Arial"/>
              <a:buChar char="•"/>
            </a:pPr>
            <a:r>
              <a:rPr lang="en-US"/>
              <a:t>I also produced counts for email responses.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a:p>
        </p:txBody>
      </p:sp>
    </p:spTree>
    <p:extLst>
      <p:ext uri="{BB962C8B-B14F-4D97-AF65-F5344CB8AC3E}">
        <p14:creationId xmlns:p14="http://schemas.microsoft.com/office/powerpoint/2010/main" val="355916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Matt</a:t>
            </a:r>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a:p>
        </p:txBody>
      </p:sp>
    </p:spTree>
    <p:extLst>
      <p:ext uri="{BB962C8B-B14F-4D97-AF65-F5344CB8AC3E}">
        <p14:creationId xmlns:p14="http://schemas.microsoft.com/office/powerpoint/2010/main" val="219757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Subhashini</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a:p>
        </p:txBody>
      </p:sp>
    </p:spTree>
    <p:extLst>
      <p:ext uri="{BB962C8B-B14F-4D97-AF65-F5344CB8AC3E}">
        <p14:creationId xmlns:p14="http://schemas.microsoft.com/office/powerpoint/2010/main" val="3525506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a:t>Click to add content</a:t>
            </a:r>
          </a:p>
          <a:p>
            <a:pPr lvl="1"/>
            <a:r>
              <a:rPr lang="en-US"/>
              <a:t>Second level</a:t>
            </a:r>
          </a:p>
          <a:p>
            <a:pPr lvl="2"/>
            <a:r>
              <a:rPr lang="en-US"/>
              <a:t>Third level</a:t>
            </a:r>
          </a:p>
          <a:p>
            <a:pPr lvl="4"/>
            <a:r>
              <a:rPr lang="en-US"/>
              <a:t>Fourth level</a:t>
            </a:r>
          </a:p>
          <a:p>
            <a:pPr lvl="5"/>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hassaneskikri/online-retail-customer-churn-datase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4128117" y="0"/>
            <a:ext cx="7874493" cy="4270396"/>
          </a:xfrm>
        </p:spPr>
        <p:txBody>
          <a:bodyPr>
            <a:normAutofit fontScale="90000"/>
          </a:bodyPr>
          <a:lstStyle/>
          <a:p>
            <a:pPr algn="r"/>
            <a:r>
              <a:rPr lang="en-US" sz="3600"/>
              <a:t>CIS 570</a:t>
            </a:r>
            <a:br>
              <a:rPr lang="en-US" sz="3600"/>
            </a:br>
            <a:r>
              <a:rPr lang="en-US" sz="3600"/>
              <a:t>Group  Project</a:t>
            </a:r>
            <a:br>
              <a:rPr lang="en-US" sz="3600"/>
            </a:br>
            <a:r>
              <a:rPr lang="en-US">
                <a:solidFill>
                  <a:srgbClr val="2D3B45"/>
                </a:solidFill>
              </a:rPr>
              <a:t>Kahwaji Team 10</a:t>
            </a:r>
            <a:endParaRPr lang="en-US"/>
          </a:p>
          <a:p>
            <a:pPr algn="r"/>
            <a:br>
              <a:rPr lang="en-US" sz="3600"/>
            </a:br>
            <a:r>
              <a:rPr lang="en-US" sz="3600"/>
              <a:t>Matt Paul</a:t>
            </a:r>
            <a:br>
              <a:rPr lang="en-US" sz="3600"/>
            </a:br>
            <a:r>
              <a:rPr lang="en-US" sz="3600"/>
              <a:t>Subhashini  Venkatachalam</a:t>
            </a:r>
            <a:br>
              <a:rPr lang="en-US" sz="3600"/>
            </a:br>
            <a:r>
              <a:rPr lang="en-US" sz="3600"/>
              <a:t>Jake Andersen</a:t>
            </a:r>
            <a:br>
              <a:rPr lang="en-US" sz="3600"/>
            </a:br>
            <a:br>
              <a:rPr lang="en-US" sz="3600"/>
            </a:br>
            <a:r>
              <a:rPr lang="en-US" sz="3600"/>
              <a:t>Online Retail Customer Churn</a:t>
            </a:r>
            <a:endParaRPr lang="en-US"/>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a:p>
        </p:txBody>
      </p:sp>
      <p:sp>
        <p:nvSpPr>
          <p:cNvPr id="2" name="TextBox 1">
            <a:extLst>
              <a:ext uri="{FF2B5EF4-FFF2-40B4-BE49-F238E27FC236}">
                <a16:creationId xmlns:a16="http://schemas.microsoft.com/office/drawing/2014/main" id="{C08B31D4-5296-B78F-7AE8-FB4C29145B39}"/>
              </a:ext>
            </a:extLst>
          </p:cNvPr>
          <p:cNvSpPr txBox="1"/>
          <p:nvPr/>
        </p:nvSpPr>
        <p:spPr>
          <a:xfrm>
            <a:off x="467590" y="502227"/>
            <a:ext cx="62345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Posterama"/>
                <a:cs typeface="Posterama"/>
              </a:rPr>
              <a:t>The Effect of Customer Age on Churn</a:t>
            </a:r>
          </a:p>
        </p:txBody>
      </p:sp>
      <p:pic>
        <p:nvPicPr>
          <p:cNvPr id="4" name="Picture 3" descr="A graph of a number of blue bars&#10;&#10;Description automatically generated">
            <a:extLst>
              <a:ext uri="{FF2B5EF4-FFF2-40B4-BE49-F238E27FC236}">
                <a16:creationId xmlns:a16="http://schemas.microsoft.com/office/drawing/2014/main" id="{806BA915-9AC4-7C51-ACE6-66DA26BBD513}"/>
              </a:ext>
            </a:extLst>
          </p:cNvPr>
          <p:cNvPicPr>
            <a:picLocks noChangeAspect="1"/>
          </p:cNvPicPr>
          <p:nvPr/>
        </p:nvPicPr>
        <p:blipFill>
          <a:blip r:embed="rId3"/>
          <a:stretch>
            <a:fillRect/>
          </a:stretch>
        </p:blipFill>
        <p:spPr>
          <a:xfrm>
            <a:off x="309968" y="1244358"/>
            <a:ext cx="8963185" cy="4730911"/>
          </a:xfrm>
          <a:prstGeom prst="rect">
            <a:avLst/>
          </a:prstGeom>
        </p:spPr>
      </p:pic>
    </p:spTree>
    <p:extLst>
      <p:ext uri="{BB962C8B-B14F-4D97-AF65-F5344CB8AC3E}">
        <p14:creationId xmlns:p14="http://schemas.microsoft.com/office/powerpoint/2010/main" val="261112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a:p>
        </p:txBody>
      </p:sp>
      <p:pic>
        <p:nvPicPr>
          <p:cNvPr id="2" name="Picture 1" descr="A screenshot of a graph&#10;&#10;Description automatically generated">
            <a:extLst>
              <a:ext uri="{FF2B5EF4-FFF2-40B4-BE49-F238E27FC236}">
                <a16:creationId xmlns:a16="http://schemas.microsoft.com/office/drawing/2014/main" id="{B1FEDEEF-532D-9DC7-DE70-09777A6312C8}"/>
              </a:ext>
            </a:extLst>
          </p:cNvPr>
          <p:cNvPicPr>
            <a:picLocks noChangeAspect="1"/>
          </p:cNvPicPr>
          <p:nvPr/>
        </p:nvPicPr>
        <p:blipFill>
          <a:blip r:embed="rId3"/>
          <a:stretch>
            <a:fillRect/>
          </a:stretch>
        </p:blipFill>
        <p:spPr>
          <a:xfrm>
            <a:off x="768297" y="1189778"/>
            <a:ext cx="8153480" cy="4142042"/>
          </a:xfrm>
          <a:prstGeom prst="rect">
            <a:avLst/>
          </a:prstGeom>
        </p:spPr>
      </p:pic>
    </p:spTree>
    <p:extLst>
      <p:ext uri="{BB962C8B-B14F-4D97-AF65-F5344CB8AC3E}">
        <p14:creationId xmlns:p14="http://schemas.microsoft.com/office/powerpoint/2010/main" val="771372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17FA-FD6D-376F-866A-7F7513E9EC94}"/>
              </a:ext>
            </a:extLst>
          </p:cNvPr>
          <p:cNvSpPr>
            <a:spLocks noGrp="1"/>
          </p:cNvSpPr>
          <p:nvPr>
            <p:ph type="title"/>
          </p:nvPr>
        </p:nvSpPr>
        <p:spPr>
          <a:xfrm>
            <a:off x="9186989" y="-2641"/>
            <a:ext cx="2881582" cy="1724017"/>
          </a:xfrm>
        </p:spPr>
        <p:txBody>
          <a:bodyPr>
            <a:normAutofit/>
          </a:bodyPr>
          <a:lstStyle/>
          <a:p>
            <a:r>
              <a:rPr lang="en-US">
                <a:cs typeface="Posterama"/>
              </a:rPr>
              <a:t>Impact of Customer Satisfaction</a:t>
            </a:r>
            <a:endParaRPr lang="en-US" err="1"/>
          </a:p>
        </p:txBody>
      </p:sp>
      <p:sp>
        <p:nvSpPr>
          <p:cNvPr id="3" name="Text Placeholder 2">
            <a:extLst>
              <a:ext uri="{FF2B5EF4-FFF2-40B4-BE49-F238E27FC236}">
                <a16:creationId xmlns:a16="http://schemas.microsoft.com/office/drawing/2014/main" id="{1537519B-B8A8-8AF8-EF68-E7888F440E1E}"/>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209B04B9-3846-EBF8-2EEF-973F57DC222A}"/>
              </a:ext>
            </a:extLst>
          </p:cNvPr>
          <p:cNvSpPr>
            <a:spLocks noGrp="1"/>
          </p:cNvSpPr>
          <p:nvPr>
            <p:ph type="sldNum" sz="quarter" idx="12"/>
          </p:nvPr>
        </p:nvSpPr>
        <p:spPr/>
        <p:txBody>
          <a:bodyPr/>
          <a:lstStyle/>
          <a:p>
            <a:fld id="{B5CEABB6-07DC-46E8-9B57-56EC44A396E5}" type="slidenum">
              <a:rPr lang="en-US" smtClean="0"/>
              <a:pPr/>
              <a:t>12</a:t>
            </a:fld>
            <a:endParaRPr lang="en-US"/>
          </a:p>
        </p:txBody>
      </p:sp>
      <p:pic>
        <p:nvPicPr>
          <p:cNvPr id="5" name="Picture 4" descr="A graph of sales&#10;&#10;Description automatically generated">
            <a:extLst>
              <a:ext uri="{FF2B5EF4-FFF2-40B4-BE49-F238E27FC236}">
                <a16:creationId xmlns:a16="http://schemas.microsoft.com/office/drawing/2014/main" id="{71FF11BA-2F56-18A3-0587-65166E40F002}"/>
              </a:ext>
            </a:extLst>
          </p:cNvPr>
          <p:cNvPicPr>
            <a:picLocks noChangeAspect="1"/>
          </p:cNvPicPr>
          <p:nvPr/>
        </p:nvPicPr>
        <p:blipFill>
          <a:blip r:embed="rId3"/>
          <a:stretch>
            <a:fillRect/>
          </a:stretch>
        </p:blipFill>
        <p:spPr>
          <a:xfrm>
            <a:off x="1498169" y="242169"/>
            <a:ext cx="7129220" cy="373895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5317A06B-4F8E-BD98-9B36-DD333386307F}"/>
              </a:ext>
            </a:extLst>
          </p:cNvPr>
          <p:cNvPicPr>
            <a:picLocks noChangeAspect="1"/>
          </p:cNvPicPr>
          <p:nvPr/>
        </p:nvPicPr>
        <p:blipFill>
          <a:blip r:embed="rId4"/>
          <a:stretch>
            <a:fillRect/>
          </a:stretch>
        </p:blipFill>
        <p:spPr>
          <a:xfrm>
            <a:off x="2223684" y="4037067"/>
            <a:ext cx="5600700" cy="2219325"/>
          </a:xfrm>
          <a:prstGeom prst="rect">
            <a:avLst/>
          </a:prstGeom>
        </p:spPr>
      </p:pic>
    </p:spTree>
    <p:extLst>
      <p:ext uri="{BB962C8B-B14F-4D97-AF65-F5344CB8AC3E}">
        <p14:creationId xmlns:p14="http://schemas.microsoft.com/office/powerpoint/2010/main" val="369824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a:p>
        </p:txBody>
      </p:sp>
      <p:pic>
        <p:nvPicPr>
          <p:cNvPr id="2" name="Picture 1" descr="A screenshot of a computer&#10;&#10;Description automatically generated">
            <a:extLst>
              <a:ext uri="{FF2B5EF4-FFF2-40B4-BE49-F238E27FC236}">
                <a16:creationId xmlns:a16="http://schemas.microsoft.com/office/drawing/2014/main" id="{E099C133-9261-52AD-F2A3-9A5F0EBDA05B}"/>
              </a:ext>
            </a:extLst>
          </p:cNvPr>
          <p:cNvPicPr>
            <a:picLocks noChangeAspect="1"/>
          </p:cNvPicPr>
          <p:nvPr/>
        </p:nvPicPr>
        <p:blipFill>
          <a:blip r:embed="rId3"/>
          <a:stretch>
            <a:fillRect/>
          </a:stretch>
        </p:blipFill>
        <p:spPr>
          <a:xfrm>
            <a:off x="716280" y="1993265"/>
            <a:ext cx="8686800" cy="11239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F62A5EC-2CEA-1E4B-4EAB-0AD1DD80CFAB}"/>
              </a:ext>
            </a:extLst>
          </p:cNvPr>
          <p:cNvPicPr>
            <a:picLocks noChangeAspect="1"/>
          </p:cNvPicPr>
          <p:nvPr/>
        </p:nvPicPr>
        <p:blipFill>
          <a:blip r:embed="rId4"/>
          <a:stretch>
            <a:fillRect/>
          </a:stretch>
        </p:blipFill>
        <p:spPr>
          <a:xfrm>
            <a:off x="467678" y="4150677"/>
            <a:ext cx="9915525" cy="1076325"/>
          </a:xfrm>
          <a:prstGeom prst="rect">
            <a:avLst/>
          </a:prstGeom>
        </p:spPr>
      </p:pic>
    </p:spTree>
    <p:extLst>
      <p:ext uri="{BB962C8B-B14F-4D97-AF65-F5344CB8AC3E}">
        <p14:creationId xmlns:p14="http://schemas.microsoft.com/office/powerpoint/2010/main" val="752915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a:t>Where are our Customers located?</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4" name="Picture 3" descr="A map with blue dots&#10;&#10;Description automatically generated">
            <a:extLst>
              <a:ext uri="{FF2B5EF4-FFF2-40B4-BE49-F238E27FC236}">
                <a16:creationId xmlns:a16="http://schemas.microsoft.com/office/drawing/2014/main" id="{8BC8C2EA-B285-EC76-E0EC-14D18E2315E1}"/>
              </a:ext>
            </a:extLst>
          </p:cNvPr>
          <p:cNvPicPr>
            <a:picLocks noChangeAspect="1"/>
          </p:cNvPicPr>
          <p:nvPr/>
        </p:nvPicPr>
        <p:blipFill>
          <a:blip r:embed="rId3"/>
          <a:stretch>
            <a:fillRect/>
          </a:stretch>
        </p:blipFill>
        <p:spPr>
          <a:xfrm>
            <a:off x="914139" y="1401258"/>
            <a:ext cx="8463942" cy="4903157"/>
          </a:xfrm>
          <a:prstGeom prst="rect">
            <a:avLst/>
          </a:prstGeom>
        </p:spPr>
      </p:pic>
    </p:spTree>
    <p:extLst>
      <p:ext uri="{BB962C8B-B14F-4D97-AF65-F5344CB8AC3E}">
        <p14:creationId xmlns:p14="http://schemas.microsoft.com/office/powerpoint/2010/main" val="367313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AFD9D1D-CBCC-8916-7118-E95C2D4334B6}"/>
              </a:ext>
            </a:extLst>
          </p:cNvPr>
          <p:cNvSpPr>
            <a:spLocks noGrp="1"/>
          </p:cNvSpPr>
          <p:nvPr>
            <p:ph type="title"/>
          </p:nvPr>
        </p:nvSpPr>
        <p:spPr>
          <a:xfrm>
            <a:off x="395466" y="137160"/>
            <a:ext cx="6675894" cy="1249680"/>
          </a:xfrm>
        </p:spPr>
        <p:txBody>
          <a:bodyPr/>
          <a:lstStyle/>
          <a:p>
            <a:r>
              <a:rPr lang="en-US">
                <a:cs typeface="Posterama"/>
              </a:rPr>
              <a:t>Does years as a customer affect churn?</a:t>
            </a:r>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pic>
        <p:nvPicPr>
          <p:cNvPr id="6" name="Picture 5" descr="A pie chart with numbers and a number on it&#10;&#10;Description automatically generated">
            <a:extLst>
              <a:ext uri="{FF2B5EF4-FFF2-40B4-BE49-F238E27FC236}">
                <a16:creationId xmlns:a16="http://schemas.microsoft.com/office/drawing/2014/main" id="{DC45FF24-5396-71C5-374D-F8F89B7E81EA}"/>
              </a:ext>
            </a:extLst>
          </p:cNvPr>
          <p:cNvPicPr>
            <a:picLocks noChangeAspect="1"/>
          </p:cNvPicPr>
          <p:nvPr/>
        </p:nvPicPr>
        <p:blipFill>
          <a:blip r:embed="rId3"/>
          <a:stretch>
            <a:fillRect/>
          </a:stretch>
        </p:blipFill>
        <p:spPr>
          <a:xfrm>
            <a:off x="-14376" y="1597618"/>
            <a:ext cx="12204914" cy="4518096"/>
          </a:xfrm>
          <a:prstGeom prst="rect">
            <a:avLst/>
          </a:prstGeom>
        </p:spPr>
      </p:pic>
    </p:spTree>
    <p:extLst>
      <p:ext uri="{BB962C8B-B14F-4D97-AF65-F5344CB8AC3E}">
        <p14:creationId xmlns:p14="http://schemas.microsoft.com/office/powerpoint/2010/main" val="205427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28743-1600-9598-EB96-CE60D796A04A}"/>
              </a:ext>
            </a:extLst>
          </p:cNvPr>
          <p:cNvPicPr>
            <a:picLocks noChangeAspect="1"/>
          </p:cNvPicPr>
          <p:nvPr/>
        </p:nvPicPr>
        <p:blipFill>
          <a:blip r:embed="rId3"/>
          <a:stretch>
            <a:fillRect/>
          </a:stretch>
        </p:blipFill>
        <p:spPr>
          <a:xfrm>
            <a:off x="-4580" y="235058"/>
            <a:ext cx="8610719" cy="6374969"/>
          </a:xfrm>
          <a:prstGeom prst="rect">
            <a:avLst/>
          </a:prstGeom>
        </p:spPr>
      </p:pic>
      <p:sp>
        <p:nvSpPr>
          <p:cNvPr id="3" name="Slide Number Placeholder 2" hidden="1">
            <a:extLst>
              <a:ext uri="{FF2B5EF4-FFF2-40B4-BE49-F238E27FC236}">
                <a16:creationId xmlns:a16="http://schemas.microsoft.com/office/drawing/2014/main" id="{714ECC30-C8C7-7D87-4D74-AECB825055F7}"/>
              </a:ext>
            </a:extLst>
          </p:cNvPr>
          <p:cNvSpPr>
            <a:spLocks noGrp="1"/>
          </p:cNvSpPr>
          <p:nvPr>
            <p:ph type="sldNum" sz="quarter" idx="4294967295"/>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610632" y="1768732"/>
            <a:ext cx="3579363" cy="3322052"/>
          </a:xfrm>
        </p:spPr>
        <p:txBody>
          <a:bodyPr anchor="b">
            <a:normAutofit/>
          </a:bodyPr>
          <a:lstStyle/>
          <a:p>
            <a:r>
              <a:rPr lang="en-US" sz="3200">
                <a:cs typeface="Posterama"/>
              </a:rPr>
              <a:t>How long have different customers stayed with us? Is there a relationship?</a:t>
            </a:r>
          </a:p>
        </p:txBody>
      </p:sp>
    </p:spTree>
    <p:extLst>
      <p:ext uri="{BB962C8B-B14F-4D97-AF65-F5344CB8AC3E}">
        <p14:creationId xmlns:p14="http://schemas.microsoft.com/office/powerpoint/2010/main" val="148553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t>Churn?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908762" y="1396905"/>
            <a:ext cx="8295335" cy="5045761"/>
          </a:xfrm>
        </p:spPr>
        <p:txBody>
          <a:bodyPr vert="horz" lIns="91440" tIns="45720" rIns="91440" bIns="45720" rtlCol="0" anchor="t">
            <a:normAutofit/>
          </a:bodyPr>
          <a:lstStyle/>
          <a:p>
            <a:r>
              <a:rPr lang="en-US" sz="2400">
                <a:ea typeface="+mn-lt"/>
                <a:cs typeface="+mn-lt"/>
              </a:rPr>
              <a:t>Why don’t any of these dimensions have a large impact on churn?</a:t>
            </a:r>
          </a:p>
          <a:p>
            <a:pPr lvl="1"/>
            <a:r>
              <a:rPr lang="en-US" sz="2400">
                <a:ea typeface="+mn-lt"/>
                <a:cs typeface="+mn-lt"/>
              </a:rPr>
              <a:t>Shouldn’t some of these dimensions affect churn. Like for example shouldn’t people who are signed up on the email mailing list be less likely to churn?</a:t>
            </a:r>
            <a:endParaRPr lang="en-US" sz="2400"/>
          </a:p>
          <a:p>
            <a:pPr lvl="1"/>
            <a:r>
              <a:rPr lang="en-US" sz="2400">
                <a:ea typeface="+mn-lt"/>
                <a:cs typeface="+mn-lt"/>
              </a:rPr>
              <a:t>This seems to imply that there is a stronger reason driving churn than demographic info. </a:t>
            </a:r>
            <a:endParaRPr lang="en-US"/>
          </a:p>
          <a:p>
            <a:pPr lvl="1"/>
            <a:r>
              <a:rPr lang="en-US" sz="2400">
                <a:ea typeface="+mn-lt"/>
                <a:cs typeface="+mn-lt"/>
              </a:rPr>
              <a:t>People who purchase more products are more likely to churn. Seems backwards from all basic logic. </a:t>
            </a:r>
            <a:endParaRPr lang="en-US" sz="2400"/>
          </a:p>
          <a:p>
            <a:pPr lvl="2"/>
            <a:r>
              <a:rPr lang="en-US" sz="2400">
                <a:ea typeface="+mn-lt"/>
                <a:cs typeface="+mn-lt"/>
              </a:rPr>
              <a:t>Explanation is there is something else drawing our customers away</a:t>
            </a:r>
            <a:endParaRPr lang="en-US" sz="2400"/>
          </a:p>
          <a:p>
            <a:endParaRPr lang="en-US" sz="2400"/>
          </a:p>
          <a:p>
            <a:endParaRPr lang="en-US" sz="240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a:p>
        </p:txBody>
      </p:sp>
    </p:spTree>
    <p:extLst>
      <p:ext uri="{BB962C8B-B14F-4D97-AF65-F5344CB8AC3E}">
        <p14:creationId xmlns:p14="http://schemas.microsoft.com/office/powerpoint/2010/main" val="34884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a:t>What does it all mean?</a:t>
            </a:r>
          </a:p>
        </p:txBody>
      </p:sp>
    </p:spTree>
    <p:extLst>
      <p:ext uri="{BB962C8B-B14F-4D97-AF65-F5344CB8AC3E}">
        <p14:creationId xmlns:p14="http://schemas.microsoft.com/office/powerpoint/2010/main" val="404339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vert="horz" lIns="91440" tIns="45720" rIns="91440" bIns="45720" rtlCol="0" anchor="t">
            <a:normAutofit/>
          </a:bodyPr>
          <a:lstStyle/>
          <a:p>
            <a:r>
              <a:rPr lang="en-US"/>
              <a:t>Introduction – What is Churn Rate?</a:t>
            </a:r>
          </a:p>
          <a:p>
            <a:r>
              <a:rPr lang="en-US"/>
              <a:t>Why did we select our dataset?</a:t>
            </a:r>
          </a:p>
          <a:p>
            <a:r>
              <a:rPr lang="en-US"/>
              <a:t>Analysis</a:t>
            </a:r>
          </a:p>
          <a:p>
            <a:r>
              <a:rPr lang="en-US"/>
              <a:t>Visualizations</a:t>
            </a:r>
          </a:p>
          <a:p>
            <a:r>
              <a:rPr lang="en-US"/>
              <a:t>Trends and Takeaways</a:t>
            </a:r>
          </a:p>
          <a:p>
            <a:r>
              <a:rPr lang="en-US"/>
              <a:t>Questions…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3"/>
          <a:srcRect l="18" r="18"/>
          <a:stretch/>
        </p:blipFill>
        <p:spPr>
          <a:xfrm>
            <a:off x="7625969" y="-9144"/>
            <a:ext cx="4581525" cy="6602413"/>
          </a:xfrm>
        </p:spPr>
      </p:pic>
      <p:pic>
        <p:nvPicPr>
          <p:cNvPr id="6" name="Picture 5">
            <a:extLst>
              <a:ext uri="{FF2B5EF4-FFF2-40B4-BE49-F238E27FC236}">
                <a16:creationId xmlns:a16="http://schemas.microsoft.com/office/drawing/2014/main" id="{31A743D8-286A-FBFF-DBBF-8F731C3A0894}"/>
              </a:ext>
            </a:extLst>
          </p:cNvPr>
          <p:cNvPicPr>
            <a:picLocks noChangeAspect="1"/>
          </p:cNvPicPr>
          <p:nvPr/>
        </p:nvPicPr>
        <p:blipFill>
          <a:blip r:embed="rId4"/>
          <a:stretch>
            <a:fillRect/>
          </a:stretch>
        </p:blipFill>
        <p:spPr>
          <a:xfrm>
            <a:off x="703645" y="1156180"/>
            <a:ext cx="5677692" cy="4048690"/>
          </a:xfrm>
          <a:prstGeom prst="rect">
            <a:avLst/>
          </a:prstGeom>
        </p:spPr>
      </p:pic>
      <p:sp>
        <p:nvSpPr>
          <p:cNvPr id="7" name="TextBox 6">
            <a:extLst>
              <a:ext uri="{FF2B5EF4-FFF2-40B4-BE49-F238E27FC236}">
                <a16:creationId xmlns:a16="http://schemas.microsoft.com/office/drawing/2014/main" id="{EB97A10C-0232-A5C9-E7DC-25B294FCB5D7}"/>
              </a:ext>
            </a:extLst>
          </p:cNvPr>
          <p:cNvSpPr txBox="1"/>
          <p:nvPr/>
        </p:nvSpPr>
        <p:spPr>
          <a:xfrm>
            <a:off x="701336" y="5408206"/>
            <a:ext cx="4225771" cy="1200329"/>
          </a:xfrm>
          <a:prstGeom prst="rect">
            <a:avLst/>
          </a:prstGeom>
          <a:noFill/>
        </p:spPr>
        <p:txBody>
          <a:bodyPr wrap="square" rtlCol="0">
            <a:spAutoFit/>
          </a:bodyPr>
          <a:lstStyle/>
          <a:p>
            <a:r>
              <a:rPr lang="en-US"/>
              <a:t>AKA: Attrition Rate</a:t>
            </a:r>
          </a:p>
          <a:p>
            <a:endParaRPr lang="en-US"/>
          </a:p>
          <a:p>
            <a:r>
              <a:rPr lang="en-US"/>
              <a:t>Most commonly expressed as a percentage</a:t>
            </a:r>
          </a:p>
        </p:txBody>
      </p:sp>
      <p:sp>
        <p:nvSpPr>
          <p:cNvPr id="4" name="TextBox 3">
            <a:extLst>
              <a:ext uri="{FF2B5EF4-FFF2-40B4-BE49-F238E27FC236}">
                <a16:creationId xmlns:a16="http://schemas.microsoft.com/office/drawing/2014/main" id="{CEF52490-8BE9-5CBE-56D7-447935447F5F}"/>
              </a:ext>
            </a:extLst>
          </p:cNvPr>
          <p:cNvSpPr txBox="1"/>
          <p:nvPr/>
        </p:nvSpPr>
        <p:spPr>
          <a:xfrm>
            <a:off x="406830" y="184042"/>
            <a:ext cx="56878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Posterama"/>
                <a:cs typeface="Posterama"/>
              </a:rPr>
              <a:t>What is Customer Churn?</a:t>
            </a:r>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10405174" cy="1326514"/>
          </a:xfrm>
        </p:spPr>
        <p:txBody>
          <a:bodyPr anchor="b">
            <a:normAutofit/>
          </a:bodyPr>
          <a:lstStyle/>
          <a:p>
            <a:r>
              <a:rPr lang="en-US"/>
              <a:t>DATA Set</a:t>
            </a:r>
            <a:br>
              <a:rPr lang="en-US"/>
            </a:br>
            <a:br>
              <a:rPr lang="en-US"/>
            </a:br>
            <a:r>
              <a:rPr lang="en-US"/>
              <a:t>Kaggle – online retail customer churn</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sz="quarter" idx="14"/>
          </p:nvPr>
        </p:nvSpPr>
        <p:spPr>
          <a:xfrm>
            <a:off x="911352" y="2058669"/>
            <a:ext cx="6192838" cy="3687763"/>
          </a:xfrm>
        </p:spPr>
        <p:txBody>
          <a:bodyPr vert="horz" lIns="91440" tIns="45720" rIns="91440" bIns="45720" rtlCol="0">
            <a:normAutofit/>
          </a:bodyPr>
          <a:lstStyle/>
          <a:p>
            <a:r>
              <a:rPr lang="en-US">
                <a:hlinkClick r:id="rId3"/>
              </a:rPr>
              <a:t>https://www.kaggle.com/datasets/hassaneskikri/online-retail-customer-churn-dataset</a:t>
            </a:r>
            <a:endParaRPr lang="en-US"/>
          </a:p>
          <a:p>
            <a:pPr lvl="1"/>
            <a:r>
              <a:rPr lang="en-US"/>
              <a:t>The dataset provides an overview of customer interaction with an online retail store with the goal of predicting customer churn based on various behavioral and demographic features. </a:t>
            </a:r>
          </a:p>
          <a:p>
            <a:pPr lvl="2"/>
            <a:endParaRPr lang="en-US"/>
          </a:p>
          <a:p>
            <a:endParaRPr lang="en-US"/>
          </a:p>
          <a:p>
            <a:endParaRPr lang="en-US"/>
          </a:p>
          <a:p>
            <a:endParaRPr lang="en-US"/>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208689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2075" y="137160"/>
            <a:ext cx="7257081" cy="1249680"/>
          </a:xfrm>
        </p:spPr>
        <p:txBody>
          <a:bodyPr anchor="b">
            <a:normAutofit/>
          </a:bodyPr>
          <a:lstStyle/>
          <a:p>
            <a:r>
              <a:rPr lang="en-US"/>
              <a:t>What Dimensions have the largest impact on Customer Churn</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1"/>
          </p:nvPr>
        </p:nvSpPr>
        <p:spPr>
          <a:xfrm>
            <a:off x="899160" y="1627805"/>
            <a:ext cx="10210800" cy="2472276"/>
          </a:xfrm>
        </p:spPr>
        <p:txBody>
          <a:bodyPr vert="horz" lIns="91440" tIns="45720" rIns="91440" bIns="45720" rtlCol="0" anchor="t">
            <a:noAutofit/>
          </a:bodyPr>
          <a:lstStyle/>
          <a:p>
            <a:pPr lvl="1">
              <a:lnSpc>
                <a:spcPct val="90000"/>
              </a:lnSpc>
            </a:pPr>
            <a:r>
              <a:rPr lang="en-US" sz="1600"/>
              <a:t>Customer churn is costly.</a:t>
            </a:r>
            <a:endParaRPr lang="en-US"/>
          </a:p>
          <a:p>
            <a:pPr lvl="1">
              <a:lnSpc>
                <a:spcPct val="90000"/>
              </a:lnSpc>
            </a:pPr>
            <a:r>
              <a:rPr lang="en-US" sz="1600"/>
              <a:t>Often less expensive to keep customers then gain new ones</a:t>
            </a:r>
          </a:p>
          <a:p>
            <a:pPr lvl="1">
              <a:lnSpc>
                <a:spcPct val="90000"/>
              </a:lnSpc>
            </a:pPr>
            <a:r>
              <a:rPr lang="en-US" sz="1600"/>
              <a:t>Retaining current customers while gaining new ones is how you increase market share</a:t>
            </a:r>
          </a:p>
          <a:p>
            <a:pPr lvl="1">
              <a:lnSpc>
                <a:spcPct val="90000"/>
              </a:lnSpc>
            </a:pPr>
            <a:r>
              <a:rPr lang="en-US" sz="1600"/>
              <a:t>If we can discover certain demographics that are less likely to lead to churn then the company can put an emphasis on acquiring more customers like that in the future. </a:t>
            </a:r>
          </a:p>
          <a:p>
            <a:pPr>
              <a:lnSpc>
                <a:spcPct val="90000"/>
              </a:lnSpc>
            </a:pPr>
            <a:endParaRPr lang="en-US" sz="130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4" name="Picture Placeholder 3" descr="Person on busy street">
            <a:extLst>
              <a:ext uri="{FF2B5EF4-FFF2-40B4-BE49-F238E27FC236}">
                <a16:creationId xmlns:a16="http://schemas.microsoft.com/office/drawing/2014/main" id="{ED8DAE7A-78B0-C3A1-125A-F86CCC7F821C}"/>
              </a:ext>
            </a:extLst>
          </p:cNvPr>
          <p:cNvPicPr>
            <a:picLocks noGrp="1" noChangeAspect="1"/>
          </p:cNvPicPr>
          <p:nvPr>
            <p:ph type="pic" sz="quarter" idx="10"/>
          </p:nvPr>
        </p:nvPicPr>
        <p:blipFill>
          <a:blip r:embed="rId3"/>
          <a:srcRect t="31551" b="31551"/>
          <a:stretch/>
        </p:blipFill>
        <p:spPr/>
      </p:pic>
    </p:spTree>
    <p:extLst>
      <p:ext uri="{BB962C8B-B14F-4D97-AF65-F5344CB8AC3E}">
        <p14:creationId xmlns:p14="http://schemas.microsoft.com/office/powerpoint/2010/main" val="104847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a:p>
        </p:txBody>
      </p:sp>
      <p:pic>
        <p:nvPicPr>
          <p:cNvPr id="6" name="Picture 5" descr="A screenshot of a computer&#10;&#10;Description automatically generated">
            <a:extLst>
              <a:ext uri="{FF2B5EF4-FFF2-40B4-BE49-F238E27FC236}">
                <a16:creationId xmlns:a16="http://schemas.microsoft.com/office/drawing/2014/main" id="{EB8A97B8-0E4D-7DDC-92E8-F1FE4F2C41FE}"/>
              </a:ext>
            </a:extLst>
          </p:cNvPr>
          <p:cNvPicPr>
            <a:picLocks noChangeAspect="1"/>
          </p:cNvPicPr>
          <p:nvPr/>
        </p:nvPicPr>
        <p:blipFill>
          <a:blip r:embed="rId3"/>
          <a:stretch>
            <a:fillRect/>
          </a:stretch>
        </p:blipFill>
        <p:spPr>
          <a:xfrm>
            <a:off x="906223" y="1223333"/>
            <a:ext cx="8869931" cy="5388993"/>
          </a:xfrm>
          <a:prstGeom prst="rect">
            <a:avLst/>
          </a:prstGeom>
        </p:spPr>
      </p:pic>
      <p:sp>
        <p:nvSpPr>
          <p:cNvPr id="11" name="Title 1">
            <a:extLst>
              <a:ext uri="{FF2B5EF4-FFF2-40B4-BE49-F238E27FC236}">
                <a16:creationId xmlns:a16="http://schemas.microsoft.com/office/drawing/2014/main" id="{DA832B4A-F398-0FE8-DF1B-DF85C9FE7848}"/>
              </a:ext>
            </a:extLst>
          </p:cNvPr>
          <p:cNvSpPr>
            <a:spLocks noGrp="1"/>
          </p:cNvSpPr>
          <p:nvPr>
            <p:ph type="title"/>
          </p:nvPr>
        </p:nvSpPr>
        <p:spPr>
          <a:xfrm>
            <a:off x="907441" y="431951"/>
            <a:ext cx="8283003" cy="665156"/>
          </a:xfrm>
        </p:spPr>
        <p:txBody>
          <a:bodyPr/>
          <a:lstStyle/>
          <a:p>
            <a:r>
              <a:rPr lang="en-US"/>
              <a:t>How did we get there?</a:t>
            </a:r>
          </a:p>
        </p:txBody>
      </p:sp>
    </p:spTree>
    <p:extLst>
      <p:ext uri="{BB962C8B-B14F-4D97-AF65-F5344CB8AC3E}">
        <p14:creationId xmlns:p14="http://schemas.microsoft.com/office/powerpoint/2010/main" val="145105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a:p>
        </p:txBody>
      </p:sp>
      <p:pic>
        <p:nvPicPr>
          <p:cNvPr id="4" name="Picture 3" descr="A screenshot of a table&#10;&#10;Description automatically generated">
            <a:extLst>
              <a:ext uri="{FF2B5EF4-FFF2-40B4-BE49-F238E27FC236}">
                <a16:creationId xmlns:a16="http://schemas.microsoft.com/office/drawing/2014/main" id="{7711BBE2-9C73-2CFB-F94F-B922079D6712}"/>
              </a:ext>
            </a:extLst>
          </p:cNvPr>
          <p:cNvPicPr>
            <a:picLocks noChangeAspect="1"/>
          </p:cNvPicPr>
          <p:nvPr/>
        </p:nvPicPr>
        <p:blipFill>
          <a:blip r:embed="rId3"/>
          <a:stretch>
            <a:fillRect/>
          </a:stretch>
        </p:blipFill>
        <p:spPr>
          <a:xfrm>
            <a:off x="1392238" y="823913"/>
            <a:ext cx="8086725" cy="5210175"/>
          </a:xfrm>
          <a:prstGeom prst="rect">
            <a:avLst/>
          </a:prstGeom>
        </p:spPr>
      </p:pic>
    </p:spTree>
    <p:extLst>
      <p:ext uri="{BB962C8B-B14F-4D97-AF65-F5344CB8AC3E}">
        <p14:creationId xmlns:p14="http://schemas.microsoft.com/office/powerpoint/2010/main" val="24181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roiling sea">
            <a:extLst>
              <a:ext uri="{FF2B5EF4-FFF2-40B4-BE49-F238E27FC236}">
                <a16:creationId xmlns:a16="http://schemas.microsoft.com/office/drawing/2014/main" id="{28CCF5D4-DA5F-3BAE-BF91-5E8B27D3F205}"/>
              </a:ext>
            </a:extLst>
          </p:cNvPr>
          <p:cNvPicPr>
            <a:picLocks noChangeAspect="1"/>
          </p:cNvPicPr>
          <p:nvPr/>
        </p:nvPicPr>
        <p:blipFill>
          <a:blip r:embed="rId3"/>
          <a:stretch>
            <a:fillRect/>
          </a:stretch>
        </p:blipFill>
        <p:spPr>
          <a:xfrm>
            <a:off x="912962" y="857763"/>
            <a:ext cx="8748622" cy="5026170"/>
          </a:xfrm>
          <a:prstGeom prst="rect">
            <a:avLst/>
          </a:prstGeom>
        </p:spPr>
      </p:pic>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a:p>
        </p:txBody>
      </p:sp>
      <p:sp>
        <p:nvSpPr>
          <p:cNvPr id="11" name="Title 1">
            <a:extLst>
              <a:ext uri="{FF2B5EF4-FFF2-40B4-BE49-F238E27FC236}">
                <a16:creationId xmlns:a16="http://schemas.microsoft.com/office/drawing/2014/main" id="{DA832B4A-F398-0FE8-DF1B-DF85C9FE7848}"/>
              </a:ext>
            </a:extLst>
          </p:cNvPr>
          <p:cNvSpPr>
            <a:spLocks noGrp="1"/>
          </p:cNvSpPr>
          <p:nvPr>
            <p:ph type="title"/>
          </p:nvPr>
        </p:nvSpPr>
        <p:spPr>
          <a:xfrm>
            <a:off x="1588161" y="279551"/>
            <a:ext cx="6616763" cy="573716"/>
          </a:xfrm>
        </p:spPr>
        <p:txBody>
          <a:bodyPr/>
          <a:lstStyle/>
          <a:p>
            <a:r>
              <a:rPr lang="en-US"/>
              <a:t>How did we get there?</a:t>
            </a:r>
          </a:p>
        </p:txBody>
      </p:sp>
      <p:pic>
        <p:nvPicPr>
          <p:cNvPr id="2" name="Picture 1" descr="A screenshot of a computer&#10;&#10;Description automatically generated">
            <a:extLst>
              <a:ext uri="{FF2B5EF4-FFF2-40B4-BE49-F238E27FC236}">
                <a16:creationId xmlns:a16="http://schemas.microsoft.com/office/drawing/2014/main" id="{396F4429-8880-E621-3748-208650E4DF28}"/>
              </a:ext>
            </a:extLst>
          </p:cNvPr>
          <p:cNvPicPr>
            <a:picLocks noChangeAspect="1"/>
          </p:cNvPicPr>
          <p:nvPr/>
        </p:nvPicPr>
        <p:blipFill>
          <a:blip r:embed="rId4"/>
          <a:stretch>
            <a:fillRect/>
          </a:stretch>
        </p:blipFill>
        <p:spPr>
          <a:xfrm>
            <a:off x="4311018" y="853440"/>
            <a:ext cx="1959241" cy="5902960"/>
          </a:xfrm>
          <a:prstGeom prst="rect">
            <a:avLst/>
          </a:prstGeom>
        </p:spPr>
      </p:pic>
    </p:spTree>
    <p:extLst>
      <p:ext uri="{BB962C8B-B14F-4D97-AF65-F5344CB8AC3E}">
        <p14:creationId xmlns:p14="http://schemas.microsoft.com/office/powerpoint/2010/main" val="160806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42CDD22B-DC65-1CC3-6FFC-1B6F0B6C939D}"/>
              </a:ext>
            </a:extLst>
          </p:cNvPr>
          <p:cNvPicPr>
            <a:picLocks noChangeAspect="1"/>
          </p:cNvPicPr>
          <p:nvPr/>
        </p:nvPicPr>
        <p:blipFill>
          <a:blip r:embed="rId3"/>
          <a:stretch>
            <a:fillRect/>
          </a:stretch>
        </p:blipFill>
        <p:spPr>
          <a:xfrm>
            <a:off x="120650" y="1118302"/>
            <a:ext cx="11950700" cy="4630895"/>
          </a:xfrm>
          <a:prstGeom prst="rect">
            <a:avLst/>
          </a:prstGeom>
          <a:noFill/>
        </p:spPr>
      </p:pic>
      <p:sp>
        <p:nvSpPr>
          <p:cNvPr id="3" name="Slide Number Placeholder 2" hidden="1">
            <a:extLst>
              <a:ext uri="{FF2B5EF4-FFF2-40B4-BE49-F238E27FC236}">
                <a16:creationId xmlns:a16="http://schemas.microsoft.com/office/drawing/2014/main" id="{089920E1-1F47-D3FB-B5CD-7110B3795525}"/>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9</a:t>
            </a:fld>
            <a:endParaRPr lang="en-US"/>
          </a:p>
        </p:txBody>
      </p:sp>
      <p:sp>
        <p:nvSpPr>
          <p:cNvPr id="5" name="TextBox 4">
            <a:extLst>
              <a:ext uri="{FF2B5EF4-FFF2-40B4-BE49-F238E27FC236}">
                <a16:creationId xmlns:a16="http://schemas.microsoft.com/office/drawing/2014/main" id="{4BCC59B7-7216-6E61-37EF-4BC0C9BD3B0C}"/>
              </a:ext>
            </a:extLst>
          </p:cNvPr>
          <p:cNvSpPr txBox="1"/>
          <p:nvPr/>
        </p:nvSpPr>
        <p:spPr>
          <a:xfrm>
            <a:off x="258305" y="306737"/>
            <a:ext cx="81934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Posterama"/>
                <a:cs typeface="Posterama"/>
              </a:rPr>
              <a:t>Effects of Customer Dimensions on Churn</a:t>
            </a:r>
          </a:p>
        </p:txBody>
      </p:sp>
    </p:spTree>
    <p:extLst>
      <p:ext uri="{BB962C8B-B14F-4D97-AF65-F5344CB8AC3E}">
        <p14:creationId xmlns:p14="http://schemas.microsoft.com/office/powerpoint/2010/main" val="2100935896"/>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BFBA14A9-9290-4E1F-A1C4-0305BFA570E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{3F50F67C-5FC8-4CA4-B7A4-DA4011BBD0AD}tf16411248_win32</Template>
  <Application>Microsoft Office PowerPoint</Application>
  <PresentationFormat>Widescreen</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Custom</vt:lpstr>
      <vt:lpstr>CIS 570 Group  Project Kahwaji Team 10  Matt Paul Subhashini  Venkatachalam Jake Andersen  Online Retail Customer Churn</vt:lpstr>
      <vt:lpstr>Agenda </vt:lpstr>
      <vt:lpstr>PowerPoint Presentation</vt:lpstr>
      <vt:lpstr>DATA Set  Kaggle – online retail customer churn</vt:lpstr>
      <vt:lpstr>What Dimensions have the largest impact on Customer Churn</vt:lpstr>
      <vt:lpstr>How did we get there?</vt:lpstr>
      <vt:lpstr>PowerPoint Presentation</vt:lpstr>
      <vt:lpstr>How did we get there?</vt:lpstr>
      <vt:lpstr>PowerPoint Presentation</vt:lpstr>
      <vt:lpstr>PowerPoint Presentation</vt:lpstr>
      <vt:lpstr>PowerPoint Presentation</vt:lpstr>
      <vt:lpstr>Impact of Customer Satisfaction</vt:lpstr>
      <vt:lpstr>PowerPoint Presentation</vt:lpstr>
      <vt:lpstr>Where are our Customers located?</vt:lpstr>
      <vt:lpstr>Does years as a customer affect churn?</vt:lpstr>
      <vt:lpstr>How long have different customers stayed with us? Is there a relationship?</vt:lpstr>
      <vt:lpstr>Churn? </vt:lpstr>
      <vt:lpstr>What does it all mean?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570 BIP3 Group  Project  Matt Paul Subhashini  Venkatachalam Jake Andersen  Online Retail Customer Churn</dc:title>
  <dc:creator>Jake Andersen</dc:creator>
  <cp:revision>5</cp:revision>
  <dcterms:created xsi:type="dcterms:W3CDTF">2024-04-16T00:29:47Z</dcterms:created>
  <dcterms:modified xsi:type="dcterms:W3CDTF">2024-05-03T21:30:37Z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